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0C5DA-87CA-4AE4-BC3B-6498F4E5823F}" type="doc">
      <dgm:prSet loTypeId="urn:microsoft.com/office/officeart/2005/8/layout/hierarchy3" loCatId="hierarchy" qsTypeId="urn:microsoft.com/office/officeart/2005/8/quickstyle/3d3" qsCatId="3D" csTypeId="urn:microsoft.com/office/officeart/2005/8/colors/accent1_2" csCatId="accent1" phldr="1"/>
      <dgm:spPr/>
      <dgm:t>
        <a:bodyPr/>
        <a:lstStyle/>
        <a:p>
          <a:endParaRPr lang="en-US"/>
        </a:p>
      </dgm:t>
    </dgm:pt>
    <dgm:pt modelId="{657E2C25-1D70-4438-841E-5864FCB0FA3F}">
      <dgm:prSet/>
      <dgm:spPr/>
      <dgm:t>
        <a:bodyPr/>
        <a:lstStyle/>
        <a:p>
          <a:r>
            <a:rPr lang="en-US" b="1"/>
            <a:t>Inhalation</a:t>
          </a:r>
          <a:endParaRPr lang="en-US"/>
        </a:p>
      </dgm:t>
    </dgm:pt>
    <dgm:pt modelId="{1AD238DE-598F-4039-A333-91BBF9BF209D}" type="parTrans" cxnId="{77B50559-0F94-452A-A029-30BD92F3FB98}">
      <dgm:prSet/>
      <dgm:spPr/>
      <dgm:t>
        <a:bodyPr/>
        <a:lstStyle/>
        <a:p>
          <a:endParaRPr lang="en-US"/>
        </a:p>
      </dgm:t>
    </dgm:pt>
    <dgm:pt modelId="{56901D16-94A8-4BAE-9033-12CDE979D08B}" type="sibTrans" cxnId="{77B50559-0F94-452A-A029-30BD92F3FB98}">
      <dgm:prSet/>
      <dgm:spPr/>
      <dgm:t>
        <a:bodyPr/>
        <a:lstStyle/>
        <a:p>
          <a:endParaRPr lang="en-US"/>
        </a:p>
      </dgm:t>
    </dgm:pt>
    <dgm:pt modelId="{B406B8F1-9363-4C17-9570-1BBBA43F069C}">
      <dgm:prSet custT="1"/>
      <dgm:spPr/>
      <dgm:t>
        <a:bodyPr/>
        <a:lstStyle/>
        <a:p>
          <a:r>
            <a:rPr lang="en-US" sz="1200" b="1" dirty="0"/>
            <a:t>One of the most common ways in which chemicals enter your body.</a:t>
          </a:r>
        </a:p>
      </dgm:t>
    </dgm:pt>
    <dgm:pt modelId="{C1849800-726A-4D03-BF7F-8C2F763F27D1}" type="parTrans" cxnId="{A4859F84-3749-4229-806C-A91BA40EF5AB}">
      <dgm:prSet/>
      <dgm:spPr>
        <a:ln w="38100">
          <a:solidFill>
            <a:schemeClr val="accent1"/>
          </a:solidFill>
        </a:ln>
      </dgm:spPr>
      <dgm:t>
        <a:bodyPr/>
        <a:lstStyle/>
        <a:p>
          <a:endParaRPr lang="en-US"/>
        </a:p>
      </dgm:t>
    </dgm:pt>
    <dgm:pt modelId="{6D8BE847-30ED-48B7-8117-578DED3CBC43}" type="sibTrans" cxnId="{A4859F84-3749-4229-806C-A91BA40EF5AB}">
      <dgm:prSet/>
      <dgm:spPr/>
      <dgm:t>
        <a:bodyPr/>
        <a:lstStyle/>
        <a:p>
          <a:endParaRPr lang="en-US"/>
        </a:p>
      </dgm:t>
    </dgm:pt>
    <dgm:pt modelId="{E6936635-4C97-4489-901A-85E952BBFC31}">
      <dgm:prSet custT="1"/>
      <dgm:spPr/>
      <dgm:t>
        <a:bodyPr/>
        <a:lstStyle/>
        <a:p>
          <a:r>
            <a:rPr lang="en-US" sz="1200" b="1" dirty="0"/>
            <a:t>Dust, mist, fumes and vapors can be inhaled through your nose or mouth and travel into your lungs where they can begin to do damage.</a:t>
          </a:r>
        </a:p>
      </dgm:t>
    </dgm:pt>
    <dgm:pt modelId="{5AB731F9-0576-4A46-B7D2-E0ADF36814F7}" type="parTrans" cxnId="{87919851-0E24-418C-9281-7B76CFFA18D3}">
      <dgm:prSet/>
      <dgm:spPr>
        <a:ln w="38100">
          <a:solidFill>
            <a:schemeClr val="accent1"/>
          </a:solidFill>
        </a:ln>
      </dgm:spPr>
      <dgm:t>
        <a:bodyPr/>
        <a:lstStyle/>
        <a:p>
          <a:endParaRPr lang="en-US"/>
        </a:p>
      </dgm:t>
    </dgm:pt>
    <dgm:pt modelId="{C88788E8-2CD3-40E4-96D5-94EDC5388CBE}" type="sibTrans" cxnId="{87919851-0E24-418C-9281-7B76CFFA18D3}">
      <dgm:prSet/>
      <dgm:spPr/>
      <dgm:t>
        <a:bodyPr/>
        <a:lstStyle/>
        <a:p>
          <a:endParaRPr lang="en-US"/>
        </a:p>
      </dgm:t>
    </dgm:pt>
    <dgm:pt modelId="{BCAB3DC7-3B65-4786-BC99-0FE3068E102B}">
      <dgm:prSet/>
      <dgm:spPr/>
      <dgm:t>
        <a:bodyPr/>
        <a:lstStyle/>
        <a:p>
          <a:r>
            <a:rPr lang="en-US" b="1"/>
            <a:t>Ingestion</a:t>
          </a:r>
          <a:endParaRPr lang="en-US"/>
        </a:p>
      </dgm:t>
    </dgm:pt>
    <dgm:pt modelId="{CE2D902A-432E-4215-B554-34F4DBAB063A}" type="parTrans" cxnId="{20A83F4D-116A-475A-93B3-7224E16BA257}">
      <dgm:prSet/>
      <dgm:spPr/>
      <dgm:t>
        <a:bodyPr/>
        <a:lstStyle/>
        <a:p>
          <a:endParaRPr lang="en-US"/>
        </a:p>
      </dgm:t>
    </dgm:pt>
    <dgm:pt modelId="{FFEACC20-4F7D-4D8A-8114-4C452BE064F5}" type="sibTrans" cxnId="{20A83F4D-116A-475A-93B3-7224E16BA257}">
      <dgm:prSet/>
      <dgm:spPr/>
      <dgm:t>
        <a:bodyPr/>
        <a:lstStyle/>
        <a:p>
          <a:endParaRPr lang="en-US"/>
        </a:p>
      </dgm:t>
    </dgm:pt>
    <dgm:pt modelId="{8130AD68-4DDD-44EA-8823-31C80CB69098}">
      <dgm:prSet/>
      <dgm:spPr/>
      <dgm:t>
        <a:bodyPr/>
        <a:lstStyle/>
        <a:p>
          <a:r>
            <a:rPr lang="en-US" b="1" dirty="0"/>
            <a:t>Occurs if you have hazardous materials on your hands while you are eating or smoking.</a:t>
          </a:r>
          <a:endParaRPr lang="en-US" dirty="0"/>
        </a:p>
      </dgm:t>
    </dgm:pt>
    <dgm:pt modelId="{45F125F5-BB93-4D1F-BC35-1CC4DD955C3A}" type="parTrans" cxnId="{D5219E08-46A7-41BF-B39D-A51FCC615385}">
      <dgm:prSet/>
      <dgm:spPr>
        <a:ln w="38100">
          <a:solidFill>
            <a:schemeClr val="accent1"/>
          </a:solidFill>
        </a:ln>
      </dgm:spPr>
      <dgm:t>
        <a:bodyPr/>
        <a:lstStyle/>
        <a:p>
          <a:endParaRPr lang="en-US"/>
        </a:p>
      </dgm:t>
    </dgm:pt>
    <dgm:pt modelId="{FA00D837-2F0F-4E64-9A3A-C11E3FD25914}" type="sibTrans" cxnId="{D5219E08-46A7-41BF-B39D-A51FCC615385}">
      <dgm:prSet/>
      <dgm:spPr/>
      <dgm:t>
        <a:bodyPr/>
        <a:lstStyle/>
        <a:p>
          <a:endParaRPr lang="en-US"/>
        </a:p>
      </dgm:t>
    </dgm:pt>
    <dgm:pt modelId="{A25B8E14-6C49-4637-A760-D692724B70F1}">
      <dgm:prSet/>
      <dgm:spPr/>
      <dgm:t>
        <a:bodyPr/>
        <a:lstStyle/>
        <a:p>
          <a:r>
            <a:rPr lang="en-US" b="1" dirty="0"/>
            <a:t>Possible to swallow chemicals if food is left uncovered where there is a risk of exposure to the chemicals.</a:t>
          </a:r>
          <a:endParaRPr lang="en-US" dirty="0"/>
        </a:p>
      </dgm:t>
    </dgm:pt>
    <dgm:pt modelId="{307F62FC-6137-4FA9-8304-2E05D836DC61}" type="parTrans" cxnId="{4B318AAD-7530-4E4C-A8FE-6DEBDBCA2756}">
      <dgm:prSet/>
      <dgm:spPr>
        <a:ln w="38100">
          <a:solidFill>
            <a:schemeClr val="accent1"/>
          </a:solidFill>
        </a:ln>
      </dgm:spPr>
      <dgm:t>
        <a:bodyPr/>
        <a:lstStyle/>
        <a:p>
          <a:endParaRPr lang="en-US"/>
        </a:p>
      </dgm:t>
    </dgm:pt>
    <dgm:pt modelId="{2099055C-7E70-4CBE-858C-1BCFBE572BE2}" type="sibTrans" cxnId="{4B318AAD-7530-4E4C-A8FE-6DEBDBCA2756}">
      <dgm:prSet/>
      <dgm:spPr/>
      <dgm:t>
        <a:bodyPr/>
        <a:lstStyle/>
        <a:p>
          <a:endParaRPr lang="en-US"/>
        </a:p>
      </dgm:t>
    </dgm:pt>
    <dgm:pt modelId="{B77A9D5C-626F-4300-8032-7DFA77764360}">
      <dgm:prSet/>
      <dgm:spPr/>
      <dgm:t>
        <a:bodyPr/>
        <a:lstStyle/>
        <a:p>
          <a:r>
            <a:rPr lang="en-US" b="1"/>
            <a:t>Absorption</a:t>
          </a:r>
          <a:endParaRPr lang="en-US"/>
        </a:p>
      </dgm:t>
    </dgm:pt>
    <dgm:pt modelId="{B8A22F82-D845-4A70-9328-5A49CAA9E01E}" type="parTrans" cxnId="{AC01D5FA-6E53-43FF-B133-EC40572CA9D5}">
      <dgm:prSet/>
      <dgm:spPr/>
      <dgm:t>
        <a:bodyPr/>
        <a:lstStyle/>
        <a:p>
          <a:endParaRPr lang="en-US"/>
        </a:p>
      </dgm:t>
    </dgm:pt>
    <dgm:pt modelId="{46283C1B-2EF4-4FA1-9191-71882828C6CC}" type="sibTrans" cxnId="{AC01D5FA-6E53-43FF-B133-EC40572CA9D5}">
      <dgm:prSet/>
      <dgm:spPr/>
      <dgm:t>
        <a:bodyPr/>
        <a:lstStyle/>
        <a:p>
          <a:endParaRPr lang="en-US"/>
        </a:p>
      </dgm:t>
    </dgm:pt>
    <dgm:pt modelId="{4E657DF2-0248-4B79-A25E-B57FB8407077}">
      <dgm:prSet/>
      <dgm:spPr/>
      <dgm:t>
        <a:bodyPr/>
        <a:lstStyle/>
        <a:p>
          <a:r>
            <a:rPr lang="en-US" b="1" dirty="0"/>
            <a:t>Some hazardous materials can enter your body through your skin and eyes.</a:t>
          </a:r>
          <a:endParaRPr lang="en-US" dirty="0"/>
        </a:p>
      </dgm:t>
    </dgm:pt>
    <dgm:pt modelId="{F727571E-C98A-41CF-92E0-6C708910B85F}" type="parTrans" cxnId="{4D7FF32D-3BCD-42EC-AEA8-EB7E9A8238DF}">
      <dgm:prSet/>
      <dgm:spPr>
        <a:ln w="38100">
          <a:solidFill>
            <a:schemeClr val="accent1"/>
          </a:solidFill>
        </a:ln>
      </dgm:spPr>
      <dgm:t>
        <a:bodyPr/>
        <a:lstStyle/>
        <a:p>
          <a:endParaRPr lang="en-US"/>
        </a:p>
      </dgm:t>
    </dgm:pt>
    <dgm:pt modelId="{DD2B303B-1250-48C4-9EE8-71ECB0BC3D71}" type="sibTrans" cxnId="{4D7FF32D-3BCD-42EC-AEA8-EB7E9A8238DF}">
      <dgm:prSet/>
      <dgm:spPr/>
      <dgm:t>
        <a:bodyPr/>
        <a:lstStyle/>
        <a:p>
          <a:endParaRPr lang="en-US"/>
        </a:p>
      </dgm:t>
    </dgm:pt>
    <dgm:pt modelId="{A1D2FA15-62C6-4A20-8C92-824C5623B8C4}">
      <dgm:prSet/>
      <dgm:spPr/>
      <dgm:t>
        <a:bodyPr/>
        <a:lstStyle/>
        <a:p>
          <a:r>
            <a:rPr lang="en-US" b="1" dirty="0"/>
            <a:t>Abrasions and punctures in your skin’s surface will increase the rate at which the chemical is absorbed into your body.</a:t>
          </a:r>
          <a:endParaRPr lang="en-US" dirty="0"/>
        </a:p>
      </dgm:t>
    </dgm:pt>
    <dgm:pt modelId="{54B884D7-4AE7-4DFB-9EA6-B5A7A7AB7904}" type="parTrans" cxnId="{AC7786F3-DAC5-496A-BCE3-69530DBD6D2D}">
      <dgm:prSet/>
      <dgm:spPr>
        <a:ln w="38100">
          <a:solidFill>
            <a:schemeClr val="accent1"/>
          </a:solidFill>
        </a:ln>
      </dgm:spPr>
      <dgm:t>
        <a:bodyPr/>
        <a:lstStyle/>
        <a:p>
          <a:endParaRPr lang="en-US"/>
        </a:p>
      </dgm:t>
    </dgm:pt>
    <dgm:pt modelId="{58D4B67C-0379-446E-B980-5E1EED516B98}" type="sibTrans" cxnId="{AC7786F3-DAC5-496A-BCE3-69530DBD6D2D}">
      <dgm:prSet/>
      <dgm:spPr/>
      <dgm:t>
        <a:bodyPr/>
        <a:lstStyle/>
        <a:p>
          <a:endParaRPr lang="en-US"/>
        </a:p>
      </dgm:t>
    </dgm:pt>
    <dgm:pt modelId="{6BFABEE2-CDAB-4265-AFA3-6A2A1B21052E}">
      <dgm:prSet/>
      <dgm:spPr/>
      <dgm:t>
        <a:bodyPr/>
        <a:lstStyle/>
        <a:p>
          <a:r>
            <a:rPr lang="en-US" b="1"/>
            <a:t>Injection</a:t>
          </a:r>
          <a:endParaRPr lang="en-US"/>
        </a:p>
      </dgm:t>
    </dgm:pt>
    <dgm:pt modelId="{5D886EE1-CFEA-45F5-8AAB-B1CBD346E4A2}" type="parTrans" cxnId="{EBB78078-9D79-4E53-A505-B750506DD069}">
      <dgm:prSet/>
      <dgm:spPr/>
      <dgm:t>
        <a:bodyPr/>
        <a:lstStyle/>
        <a:p>
          <a:endParaRPr lang="en-US"/>
        </a:p>
      </dgm:t>
    </dgm:pt>
    <dgm:pt modelId="{5F4E318C-5581-4B9E-96EA-F49830CE1088}" type="sibTrans" cxnId="{EBB78078-9D79-4E53-A505-B750506DD069}">
      <dgm:prSet/>
      <dgm:spPr/>
      <dgm:t>
        <a:bodyPr/>
        <a:lstStyle/>
        <a:p>
          <a:endParaRPr lang="en-US"/>
        </a:p>
      </dgm:t>
    </dgm:pt>
    <dgm:pt modelId="{F92297B7-DF8D-421A-9545-4E94F84BE43E}">
      <dgm:prSet/>
      <dgm:spPr/>
      <dgm:t>
        <a:bodyPr/>
        <a:lstStyle/>
        <a:p>
          <a:r>
            <a:rPr lang="en-US" b="1"/>
            <a:t>Chemicals can enter  your body and particularly the blood stream, through lacerations, punctures or syringe needles.</a:t>
          </a:r>
          <a:endParaRPr lang="en-US"/>
        </a:p>
      </dgm:t>
    </dgm:pt>
    <dgm:pt modelId="{107635ED-8CAC-45E0-B2C4-96C56F8BFA86}" type="parTrans" cxnId="{15F5B449-6813-487A-8F27-D69C6ABA6DCA}">
      <dgm:prSet/>
      <dgm:spPr>
        <a:ln w="38100" cmpd="sng">
          <a:solidFill>
            <a:schemeClr val="accent1"/>
          </a:solidFill>
        </a:ln>
      </dgm:spPr>
      <dgm:t>
        <a:bodyPr/>
        <a:lstStyle/>
        <a:p>
          <a:endParaRPr lang="en-US"/>
        </a:p>
      </dgm:t>
    </dgm:pt>
    <dgm:pt modelId="{483C31C7-C274-4217-A970-46C4684CE442}" type="sibTrans" cxnId="{15F5B449-6813-487A-8F27-D69C6ABA6DCA}">
      <dgm:prSet/>
      <dgm:spPr/>
      <dgm:t>
        <a:bodyPr/>
        <a:lstStyle/>
        <a:p>
          <a:endParaRPr lang="en-US"/>
        </a:p>
      </dgm:t>
    </dgm:pt>
    <dgm:pt modelId="{AEC740DD-5DB9-49BB-BA6B-D9E8E74113E6}" type="pres">
      <dgm:prSet presAssocID="{DC00C5DA-87CA-4AE4-BC3B-6498F4E5823F}" presName="diagram" presStyleCnt="0">
        <dgm:presLayoutVars>
          <dgm:chPref val="1"/>
          <dgm:dir/>
          <dgm:animOne val="branch"/>
          <dgm:animLvl val="lvl"/>
          <dgm:resizeHandles/>
        </dgm:presLayoutVars>
      </dgm:prSet>
      <dgm:spPr/>
      <dgm:t>
        <a:bodyPr/>
        <a:lstStyle/>
        <a:p>
          <a:endParaRPr lang="en-US"/>
        </a:p>
      </dgm:t>
    </dgm:pt>
    <dgm:pt modelId="{2BEB9D0B-3CD2-4351-BF95-B9BC1BB2382B}" type="pres">
      <dgm:prSet presAssocID="{657E2C25-1D70-4438-841E-5864FCB0FA3F}" presName="root" presStyleCnt="0"/>
      <dgm:spPr/>
    </dgm:pt>
    <dgm:pt modelId="{31B0FC6E-F8F9-4E6B-8180-A778D425588A}" type="pres">
      <dgm:prSet presAssocID="{657E2C25-1D70-4438-841E-5864FCB0FA3F}" presName="rootComposite" presStyleCnt="0"/>
      <dgm:spPr/>
    </dgm:pt>
    <dgm:pt modelId="{C4B6AF19-A594-4DA5-BD09-FC61F9907879}" type="pres">
      <dgm:prSet presAssocID="{657E2C25-1D70-4438-841E-5864FCB0FA3F}" presName="rootText" presStyleLbl="node1" presStyleIdx="0" presStyleCnt="4"/>
      <dgm:spPr/>
      <dgm:t>
        <a:bodyPr/>
        <a:lstStyle/>
        <a:p>
          <a:endParaRPr lang="en-US"/>
        </a:p>
      </dgm:t>
    </dgm:pt>
    <dgm:pt modelId="{F570E283-5397-41B6-8BE5-5F05D1AF6FAE}" type="pres">
      <dgm:prSet presAssocID="{657E2C25-1D70-4438-841E-5864FCB0FA3F}" presName="rootConnector" presStyleLbl="node1" presStyleIdx="0" presStyleCnt="4"/>
      <dgm:spPr/>
      <dgm:t>
        <a:bodyPr/>
        <a:lstStyle/>
        <a:p>
          <a:endParaRPr lang="en-US"/>
        </a:p>
      </dgm:t>
    </dgm:pt>
    <dgm:pt modelId="{24148FD0-1127-44B5-B601-D71C65274F97}" type="pres">
      <dgm:prSet presAssocID="{657E2C25-1D70-4438-841E-5864FCB0FA3F}" presName="childShape" presStyleCnt="0"/>
      <dgm:spPr/>
    </dgm:pt>
    <dgm:pt modelId="{1AFD1FDE-8D81-4FC1-BB3C-B5228676D725}" type="pres">
      <dgm:prSet presAssocID="{C1849800-726A-4D03-BF7F-8C2F763F27D1}" presName="Name13" presStyleLbl="parChTrans1D2" presStyleIdx="0" presStyleCnt="7"/>
      <dgm:spPr/>
      <dgm:t>
        <a:bodyPr/>
        <a:lstStyle/>
        <a:p>
          <a:endParaRPr lang="en-US"/>
        </a:p>
      </dgm:t>
    </dgm:pt>
    <dgm:pt modelId="{F510E6C9-B88D-4154-8C67-7692D6FC8B30}" type="pres">
      <dgm:prSet presAssocID="{B406B8F1-9363-4C17-9570-1BBBA43F069C}" presName="childText" presStyleLbl="bgAcc1" presStyleIdx="0" presStyleCnt="7">
        <dgm:presLayoutVars>
          <dgm:bulletEnabled val="1"/>
        </dgm:presLayoutVars>
      </dgm:prSet>
      <dgm:spPr/>
      <dgm:t>
        <a:bodyPr/>
        <a:lstStyle/>
        <a:p>
          <a:endParaRPr lang="en-US"/>
        </a:p>
      </dgm:t>
    </dgm:pt>
    <dgm:pt modelId="{3EF086DE-1A77-4E42-B3CE-C771C5DF739B}" type="pres">
      <dgm:prSet presAssocID="{5AB731F9-0576-4A46-B7D2-E0ADF36814F7}" presName="Name13" presStyleLbl="parChTrans1D2" presStyleIdx="1" presStyleCnt="7"/>
      <dgm:spPr/>
      <dgm:t>
        <a:bodyPr/>
        <a:lstStyle/>
        <a:p>
          <a:endParaRPr lang="en-US"/>
        </a:p>
      </dgm:t>
    </dgm:pt>
    <dgm:pt modelId="{3D47CE12-EC63-47FB-B638-5EFBD5DAF73C}" type="pres">
      <dgm:prSet presAssocID="{E6936635-4C97-4489-901A-85E952BBFC31}" presName="childText" presStyleLbl="bgAcc1" presStyleIdx="1" presStyleCnt="7" custScaleY="111116">
        <dgm:presLayoutVars>
          <dgm:bulletEnabled val="1"/>
        </dgm:presLayoutVars>
      </dgm:prSet>
      <dgm:spPr/>
      <dgm:t>
        <a:bodyPr/>
        <a:lstStyle/>
        <a:p>
          <a:endParaRPr lang="en-US"/>
        </a:p>
      </dgm:t>
    </dgm:pt>
    <dgm:pt modelId="{92B2FB7B-E000-4144-8CC9-C893220AF695}" type="pres">
      <dgm:prSet presAssocID="{BCAB3DC7-3B65-4786-BC99-0FE3068E102B}" presName="root" presStyleCnt="0"/>
      <dgm:spPr/>
    </dgm:pt>
    <dgm:pt modelId="{FCD6FA75-CF5A-4BD5-9D2F-BB421F9F8A40}" type="pres">
      <dgm:prSet presAssocID="{BCAB3DC7-3B65-4786-BC99-0FE3068E102B}" presName="rootComposite" presStyleCnt="0"/>
      <dgm:spPr/>
    </dgm:pt>
    <dgm:pt modelId="{C3648B8C-35F1-42C5-A794-6EFFAEDA3C24}" type="pres">
      <dgm:prSet presAssocID="{BCAB3DC7-3B65-4786-BC99-0FE3068E102B}" presName="rootText" presStyleLbl="node1" presStyleIdx="1" presStyleCnt="4"/>
      <dgm:spPr/>
      <dgm:t>
        <a:bodyPr/>
        <a:lstStyle/>
        <a:p>
          <a:endParaRPr lang="en-US"/>
        </a:p>
      </dgm:t>
    </dgm:pt>
    <dgm:pt modelId="{37A8E9CE-4B3C-48A1-9779-C6E8C83A1AFD}" type="pres">
      <dgm:prSet presAssocID="{BCAB3DC7-3B65-4786-BC99-0FE3068E102B}" presName="rootConnector" presStyleLbl="node1" presStyleIdx="1" presStyleCnt="4"/>
      <dgm:spPr/>
      <dgm:t>
        <a:bodyPr/>
        <a:lstStyle/>
        <a:p>
          <a:endParaRPr lang="en-US"/>
        </a:p>
      </dgm:t>
    </dgm:pt>
    <dgm:pt modelId="{A7CC35EF-2E12-41B1-AEB5-A5FA220CCA89}" type="pres">
      <dgm:prSet presAssocID="{BCAB3DC7-3B65-4786-BC99-0FE3068E102B}" presName="childShape" presStyleCnt="0"/>
      <dgm:spPr/>
    </dgm:pt>
    <dgm:pt modelId="{BA20FDA6-10B6-4D01-81F9-C991403D889F}" type="pres">
      <dgm:prSet presAssocID="{45F125F5-BB93-4D1F-BC35-1CC4DD955C3A}" presName="Name13" presStyleLbl="parChTrans1D2" presStyleIdx="2" presStyleCnt="7"/>
      <dgm:spPr/>
      <dgm:t>
        <a:bodyPr/>
        <a:lstStyle/>
        <a:p>
          <a:endParaRPr lang="en-US"/>
        </a:p>
      </dgm:t>
    </dgm:pt>
    <dgm:pt modelId="{E1DF224D-AB62-4DF4-A240-828B51A72D82}" type="pres">
      <dgm:prSet presAssocID="{8130AD68-4DDD-44EA-8823-31C80CB69098}" presName="childText" presStyleLbl="bgAcc1" presStyleIdx="2" presStyleCnt="7">
        <dgm:presLayoutVars>
          <dgm:bulletEnabled val="1"/>
        </dgm:presLayoutVars>
      </dgm:prSet>
      <dgm:spPr/>
      <dgm:t>
        <a:bodyPr/>
        <a:lstStyle/>
        <a:p>
          <a:endParaRPr lang="en-US"/>
        </a:p>
      </dgm:t>
    </dgm:pt>
    <dgm:pt modelId="{6A64A8AD-1873-4A6E-A069-84EF4BDB40BE}" type="pres">
      <dgm:prSet presAssocID="{307F62FC-6137-4FA9-8304-2E05D836DC61}" presName="Name13" presStyleLbl="parChTrans1D2" presStyleIdx="3" presStyleCnt="7"/>
      <dgm:spPr/>
      <dgm:t>
        <a:bodyPr/>
        <a:lstStyle/>
        <a:p>
          <a:endParaRPr lang="en-US"/>
        </a:p>
      </dgm:t>
    </dgm:pt>
    <dgm:pt modelId="{DC88931F-E240-4013-B74E-B0A8F5D7619F}" type="pres">
      <dgm:prSet presAssocID="{A25B8E14-6C49-4637-A760-D692724B70F1}" presName="childText" presStyleLbl="bgAcc1" presStyleIdx="3" presStyleCnt="7">
        <dgm:presLayoutVars>
          <dgm:bulletEnabled val="1"/>
        </dgm:presLayoutVars>
      </dgm:prSet>
      <dgm:spPr/>
      <dgm:t>
        <a:bodyPr/>
        <a:lstStyle/>
        <a:p>
          <a:endParaRPr lang="en-US"/>
        </a:p>
      </dgm:t>
    </dgm:pt>
    <dgm:pt modelId="{1379F545-4823-4EC6-89C1-D73CA1C9C99F}" type="pres">
      <dgm:prSet presAssocID="{B77A9D5C-626F-4300-8032-7DFA77764360}" presName="root" presStyleCnt="0"/>
      <dgm:spPr/>
    </dgm:pt>
    <dgm:pt modelId="{1ED7ED4D-6BA7-498E-907B-51A8D23DC6CA}" type="pres">
      <dgm:prSet presAssocID="{B77A9D5C-626F-4300-8032-7DFA77764360}" presName="rootComposite" presStyleCnt="0"/>
      <dgm:spPr/>
    </dgm:pt>
    <dgm:pt modelId="{41CC2C86-863F-4CAD-A0C5-B4E47165B3B3}" type="pres">
      <dgm:prSet presAssocID="{B77A9D5C-626F-4300-8032-7DFA77764360}" presName="rootText" presStyleLbl="node1" presStyleIdx="2" presStyleCnt="4"/>
      <dgm:spPr/>
      <dgm:t>
        <a:bodyPr/>
        <a:lstStyle/>
        <a:p>
          <a:endParaRPr lang="en-US"/>
        </a:p>
      </dgm:t>
    </dgm:pt>
    <dgm:pt modelId="{DE745809-2A99-455A-BCA7-5072B56CB2E5}" type="pres">
      <dgm:prSet presAssocID="{B77A9D5C-626F-4300-8032-7DFA77764360}" presName="rootConnector" presStyleLbl="node1" presStyleIdx="2" presStyleCnt="4"/>
      <dgm:spPr/>
      <dgm:t>
        <a:bodyPr/>
        <a:lstStyle/>
        <a:p>
          <a:endParaRPr lang="en-US"/>
        </a:p>
      </dgm:t>
    </dgm:pt>
    <dgm:pt modelId="{C286372F-E576-4A7C-9893-19267AF094E6}" type="pres">
      <dgm:prSet presAssocID="{B77A9D5C-626F-4300-8032-7DFA77764360}" presName="childShape" presStyleCnt="0"/>
      <dgm:spPr/>
    </dgm:pt>
    <dgm:pt modelId="{0C4395DC-1016-4497-9B34-E46DEF1166E5}" type="pres">
      <dgm:prSet presAssocID="{F727571E-C98A-41CF-92E0-6C708910B85F}" presName="Name13" presStyleLbl="parChTrans1D2" presStyleIdx="4" presStyleCnt="7"/>
      <dgm:spPr/>
      <dgm:t>
        <a:bodyPr/>
        <a:lstStyle/>
        <a:p>
          <a:endParaRPr lang="en-US"/>
        </a:p>
      </dgm:t>
    </dgm:pt>
    <dgm:pt modelId="{83409E5A-F0F4-41BA-B070-9DD9E87793AA}" type="pres">
      <dgm:prSet presAssocID="{4E657DF2-0248-4B79-A25E-B57FB8407077}" presName="childText" presStyleLbl="bgAcc1" presStyleIdx="4" presStyleCnt="7">
        <dgm:presLayoutVars>
          <dgm:bulletEnabled val="1"/>
        </dgm:presLayoutVars>
      </dgm:prSet>
      <dgm:spPr/>
      <dgm:t>
        <a:bodyPr/>
        <a:lstStyle/>
        <a:p>
          <a:endParaRPr lang="en-US"/>
        </a:p>
      </dgm:t>
    </dgm:pt>
    <dgm:pt modelId="{17EDE7C1-23A8-4C43-A669-3EAA8FDC8AC0}" type="pres">
      <dgm:prSet presAssocID="{54B884D7-4AE7-4DFB-9EA6-B5A7A7AB7904}" presName="Name13" presStyleLbl="parChTrans1D2" presStyleIdx="5" presStyleCnt="7"/>
      <dgm:spPr/>
      <dgm:t>
        <a:bodyPr/>
        <a:lstStyle/>
        <a:p>
          <a:endParaRPr lang="en-US"/>
        </a:p>
      </dgm:t>
    </dgm:pt>
    <dgm:pt modelId="{20EB78A9-81E4-4F5D-88F7-5AE11472BB79}" type="pres">
      <dgm:prSet presAssocID="{A1D2FA15-62C6-4A20-8C92-824C5623B8C4}" presName="childText" presStyleLbl="bgAcc1" presStyleIdx="5" presStyleCnt="7">
        <dgm:presLayoutVars>
          <dgm:bulletEnabled val="1"/>
        </dgm:presLayoutVars>
      </dgm:prSet>
      <dgm:spPr/>
      <dgm:t>
        <a:bodyPr/>
        <a:lstStyle/>
        <a:p>
          <a:endParaRPr lang="en-US"/>
        </a:p>
      </dgm:t>
    </dgm:pt>
    <dgm:pt modelId="{38974384-5C40-4538-B043-DCE23F58B75D}" type="pres">
      <dgm:prSet presAssocID="{6BFABEE2-CDAB-4265-AFA3-6A2A1B21052E}" presName="root" presStyleCnt="0"/>
      <dgm:spPr/>
    </dgm:pt>
    <dgm:pt modelId="{487812EB-BE80-4B0B-B59A-AE94F0A42AA3}" type="pres">
      <dgm:prSet presAssocID="{6BFABEE2-CDAB-4265-AFA3-6A2A1B21052E}" presName="rootComposite" presStyleCnt="0"/>
      <dgm:spPr/>
    </dgm:pt>
    <dgm:pt modelId="{D7E2168B-8BB9-4E4B-814E-9A00EDB999A2}" type="pres">
      <dgm:prSet presAssocID="{6BFABEE2-CDAB-4265-AFA3-6A2A1B21052E}" presName="rootText" presStyleLbl="node1" presStyleIdx="3" presStyleCnt="4"/>
      <dgm:spPr/>
      <dgm:t>
        <a:bodyPr/>
        <a:lstStyle/>
        <a:p>
          <a:endParaRPr lang="en-US"/>
        </a:p>
      </dgm:t>
    </dgm:pt>
    <dgm:pt modelId="{74EDFB3D-E0D3-4059-AD2D-95B40EC03D0D}" type="pres">
      <dgm:prSet presAssocID="{6BFABEE2-CDAB-4265-AFA3-6A2A1B21052E}" presName="rootConnector" presStyleLbl="node1" presStyleIdx="3" presStyleCnt="4"/>
      <dgm:spPr/>
      <dgm:t>
        <a:bodyPr/>
        <a:lstStyle/>
        <a:p>
          <a:endParaRPr lang="en-US"/>
        </a:p>
      </dgm:t>
    </dgm:pt>
    <dgm:pt modelId="{29F3DB67-1B6B-4D0D-8086-4CBFDF88E7E0}" type="pres">
      <dgm:prSet presAssocID="{6BFABEE2-CDAB-4265-AFA3-6A2A1B21052E}" presName="childShape" presStyleCnt="0"/>
      <dgm:spPr/>
    </dgm:pt>
    <dgm:pt modelId="{3F350DF9-1282-4372-AA15-90EC907C3111}" type="pres">
      <dgm:prSet presAssocID="{107635ED-8CAC-45E0-B2C4-96C56F8BFA86}" presName="Name13" presStyleLbl="parChTrans1D2" presStyleIdx="6" presStyleCnt="7"/>
      <dgm:spPr/>
      <dgm:t>
        <a:bodyPr/>
        <a:lstStyle/>
        <a:p>
          <a:endParaRPr lang="en-US"/>
        </a:p>
      </dgm:t>
    </dgm:pt>
    <dgm:pt modelId="{89B00C85-93EB-41C6-925D-BDC949478E28}" type="pres">
      <dgm:prSet presAssocID="{F92297B7-DF8D-421A-9545-4E94F84BE43E}" presName="childText" presStyleLbl="bgAcc1" presStyleIdx="6" presStyleCnt="7">
        <dgm:presLayoutVars>
          <dgm:bulletEnabled val="1"/>
        </dgm:presLayoutVars>
      </dgm:prSet>
      <dgm:spPr/>
      <dgm:t>
        <a:bodyPr/>
        <a:lstStyle/>
        <a:p>
          <a:endParaRPr lang="en-US"/>
        </a:p>
      </dgm:t>
    </dgm:pt>
  </dgm:ptLst>
  <dgm:cxnLst>
    <dgm:cxn modelId="{1C619DBB-C788-4E67-8B26-3D0D6B78E55F}" type="presOf" srcId="{C1849800-726A-4D03-BF7F-8C2F763F27D1}" destId="{1AFD1FDE-8D81-4FC1-BB3C-B5228676D725}" srcOrd="0" destOrd="0" presId="urn:microsoft.com/office/officeart/2005/8/layout/hierarchy3"/>
    <dgm:cxn modelId="{15F5B449-6813-487A-8F27-D69C6ABA6DCA}" srcId="{6BFABEE2-CDAB-4265-AFA3-6A2A1B21052E}" destId="{F92297B7-DF8D-421A-9545-4E94F84BE43E}" srcOrd="0" destOrd="0" parTransId="{107635ED-8CAC-45E0-B2C4-96C56F8BFA86}" sibTransId="{483C31C7-C274-4217-A970-46C4684CE442}"/>
    <dgm:cxn modelId="{A5739FD3-A94F-4324-A127-25A96E67FB09}" type="presOf" srcId="{107635ED-8CAC-45E0-B2C4-96C56F8BFA86}" destId="{3F350DF9-1282-4372-AA15-90EC907C3111}" srcOrd="0" destOrd="0" presId="urn:microsoft.com/office/officeart/2005/8/layout/hierarchy3"/>
    <dgm:cxn modelId="{45336BD4-34F1-4CB5-B215-687969E67649}" type="presOf" srcId="{307F62FC-6137-4FA9-8304-2E05D836DC61}" destId="{6A64A8AD-1873-4A6E-A069-84EF4BDB40BE}" srcOrd="0" destOrd="0" presId="urn:microsoft.com/office/officeart/2005/8/layout/hierarchy3"/>
    <dgm:cxn modelId="{AC01D5FA-6E53-43FF-B133-EC40572CA9D5}" srcId="{DC00C5DA-87CA-4AE4-BC3B-6498F4E5823F}" destId="{B77A9D5C-626F-4300-8032-7DFA77764360}" srcOrd="2" destOrd="0" parTransId="{B8A22F82-D845-4A70-9328-5A49CAA9E01E}" sibTransId="{46283C1B-2EF4-4FA1-9191-71882828C6CC}"/>
    <dgm:cxn modelId="{4D7FF32D-3BCD-42EC-AEA8-EB7E9A8238DF}" srcId="{B77A9D5C-626F-4300-8032-7DFA77764360}" destId="{4E657DF2-0248-4B79-A25E-B57FB8407077}" srcOrd="0" destOrd="0" parTransId="{F727571E-C98A-41CF-92E0-6C708910B85F}" sibTransId="{DD2B303B-1250-48C4-9EE8-71ECB0BC3D71}"/>
    <dgm:cxn modelId="{8DBE9CB1-04D6-427E-B761-D8C6635CB168}" type="presOf" srcId="{657E2C25-1D70-4438-841E-5864FCB0FA3F}" destId="{C4B6AF19-A594-4DA5-BD09-FC61F9907879}" srcOrd="0" destOrd="0" presId="urn:microsoft.com/office/officeart/2005/8/layout/hierarchy3"/>
    <dgm:cxn modelId="{E471B09D-066D-4583-8A3C-8ACF026B7355}" type="presOf" srcId="{54B884D7-4AE7-4DFB-9EA6-B5A7A7AB7904}" destId="{17EDE7C1-23A8-4C43-A669-3EAA8FDC8AC0}" srcOrd="0" destOrd="0" presId="urn:microsoft.com/office/officeart/2005/8/layout/hierarchy3"/>
    <dgm:cxn modelId="{4EB4BB1E-8257-4113-9DB4-39D4F6DB31D2}" type="presOf" srcId="{F727571E-C98A-41CF-92E0-6C708910B85F}" destId="{0C4395DC-1016-4497-9B34-E46DEF1166E5}" srcOrd="0" destOrd="0" presId="urn:microsoft.com/office/officeart/2005/8/layout/hierarchy3"/>
    <dgm:cxn modelId="{49CD3CDA-2690-47C7-B5F0-2045E1F07086}" type="presOf" srcId="{B77A9D5C-626F-4300-8032-7DFA77764360}" destId="{41CC2C86-863F-4CAD-A0C5-B4E47165B3B3}" srcOrd="0" destOrd="0" presId="urn:microsoft.com/office/officeart/2005/8/layout/hierarchy3"/>
    <dgm:cxn modelId="{05AC522C-3D5C-468A-AEAB-55414328AF50}" type="presOf" srcId="{6BFABEE2-CDAB-4265-AFA3-6A2A1B21052E}" destId="{74EDFB3D-E0D3-4059-AD2D-95B40EC03D0D}" srcOrd="1" destOrd="0" presId="urn:microsoft.com/office/officeart/2005/8/layout/hierarchy3"/>
    <dgm:cxn modelId="{20A83F4D-116A-475A-93B3-7224E16BA257}" srcId="{DC00C5DA-87CA-4AE4-BC3B-6498F4E5823F}" destId="{BCAB3DC7-3B65-4786-BC99-0FE3068E102B}" srcOrd="1" destOrd="0" parTransId="{CE2D902A-432E-4215-B554-34F4DBAB063A}" sibTransId="{FFEACC20-4F7D-4D8A-8114-4C452BE064F5}"/>
    <dgm:cxn modelId="{8E7BB21B-D1D9-4FC1-A403-EBCA34CC38FA}" type="presOf" srcId="{A1D2FA15-62C6-4A20-8C92-824C5623B8C4}" destId="{20EB78A9-81E4-4F5D-88F7-5AE11472BB79}" srcOrd="0" destOrd="0" presId="urn:microsoft.com/office/officeart/2005/8/layout/hierarchy3"/>
    <dgm:cxn modelId="{94146862-55D6-4F68-9D09-6992340C3568}" type="presOf" srcId="{F92297B7-DF8D-421A-9545-4E94F84BE43E}" destId="{89B00C85-93EB-41C6-925D-BDC949478E28}" srcOrd="0" destOrd="0" presId="urn:microsoft.com/office/officeart/2005/8/layout/hierarchy3"/>
    <dgm:cxn modelId="{87919851-0E24-418C-9281-7B76CFFA18D3}" srcId="{657E2C25-1D70-4438-841E-5864FCB0FA3F}" destId="{E6936635-4C97-4489-901A-85E952BBFC31}" srcOrd="1" destOrd="0" parTransId="{5AB731F9-0576-4A46-B7D2-E0ADF36814F7}" sibTransId="{C88788E8-2CD3-40E4-96D5-94EDC5388CBE}"/>
    <dgm:cxn modelId="{A8CA08D7-A47D-4227-8B6D-0E2ACA7E1F76}" type="presOf" srcId="{45F125F5-BB93-4D1F-BC35-1CC4DD955C3A}" destId="{BA20FDA6-10B6-4D01-81F9-C991403D889F}" srcOrd="0" destOrd="0" presId="urn:microsoft.com/office/officeart/2005/8/layout/hierarchy3"/>
    <dgm:cxn modelId="{CC8B0CF3-8281-428E-8D4C-216DB9E1DEA2}" type="presOf" srcId="{657E2C25-1D70-4438-841E-5864FCB0FA3F}" destId="{F570E283-5397-41B6-8BE5-5F05D1AF6FAE}" srcOrd="1" destOrd="0" presId="urn:microsoft.com/office/officeart/2005/8/layout/hierarchy3"/>
    <dgm:cxn modelId="{AC7786F3-DAC5-496A-BCE3-69530DBD6D2D}" srcId="{B77A9D5C-626F-4300-8032-7DFA77764360}" destId="{A1D2FA15-62C6-4A20-8C92-824C5623B8C4}" srcOrd="1" destOrd="0" parTransId="{54B884D7-4AE7-4DFB-9EA6-B5A7A7AB7904}" sibTransId="{58D4B67C-0379-446E-B980-5E1EED516B98}"/>
    <dgm:cxn modelId="{4B318AAD-7530-4E4C-A8FE-6DEBDBCA2756}" srcId="{BCAB3DC7-3B65-4786-BC99-0FE3068E102B}" destId="{A25B8E14-6C49-4637-A760-D692724B70F1}" srcOrd="1" destOrd="0" parTransId="{307F62FC-6137-4FA9-8304-2E05D836DC61}" sibTransId="{2099055C-7E70-4CBE-858C-1BCFBE572BE2}"/>
    <dgm:cxn modelId="{92435F3C-C385-4FD6-B896-0E9E10C2FCE3}" type="presOf" srcId="{4E657DF2-0248-4B79-A25E-B57FB8407077}" destId="{83409E5A-F0F4-41BA-B070-9DD9E87793AA}" srcOrd="0" destOrd="0" presId="urn:microsoft.com/office/officeart/2005/8/layout/hierarchy3"/>
    <dgm:cxn modelId="{6A6F54D5-11C6-4A5D-91B3-FEEDE292A22F}" type="presOf" srcId="{8130AD68-4DDD-44EA-8823-31C80CB69098}" destId="{E1DF224D-AB62-4DF4-A240-828B51A72D82}" srcOrd="0" destOrd="0" presId="urn:microsoft.com/office/officeart/2005/8/layout/hierarchy3"/>
    <dgm:cxn modelId="{EDFCF8FB-5B84-4FAC-AFF0-CA04AC8FD8E9}" type="presOf" srcId="{BCAB3DC7-3B65-4786-BC99-0FE3068E102B}" destId="{C3648B8C-35F1-42C5-A794-6EFFAEDA3C24}" srcOrd="0" destOrd="0" presId="urn:microsoft.com/office/officeart/2005/8/layout/hierarchy3"/>
    <dgm:cxn modelId="{0122D2F4-5A2A-4564-BA23-435904C4D76E}" type="presOf" srcId="{B77A9D5C-626F-4300-8032-7DFA77764360}" destId="{DE745809-2A99-455A-BCA7-5072B56CB2E5}" srcOrd="1" destOrd="0" presId="urn:microsoft.com/office/officeart/2005/8/layout/hierarchy3"/>
    <dgm:cxn modelId="{806820CE-E245-415B-9155-A1077BFEFCF8}" type="presOf" srcId="{BCAB3DC7-3B65-4786-BC99-0FE3068E102B}" destId="{37A8E9CE-4B3C-48A1-9779-C6E8C83A1AFD}" srcOrd="1" destOrd="0" presId="urn:microsoft.com/office/officeart/2005/8/layout/hierarchy3"/>
    <dgm:cxn modelId="{77B50559-0F94-452A-A029-30BD92F3FB98}" srcId="{DC00C5DA-87CA-4AE4-BC3B-6498F4E5823F}" destId="{657E2C25-1D70-4438-841E-5864FCB0FA3F}" srcOrd="0" destOrd="0" parTransId="{1AD238DE-598F-4039-A333-91BBF9BF209D}" sibTransId="{56901D16-94A8-4BAE-9033-12CDE979D08B}"/>
    <dgm:cxn modelId="{D5219E08-46A7-41BF-B39D-A51FCC615385}" srcId="{BCAB3DC7-3B65-4786-BC99-0FE3068E102B}" destId="{8130AD68-4DDD-44EA-8823-31C80CB69098}" srcOrd="0" destOrd="0" parTransId="{45F125F5-BB93-4D1F-BC35-1CC4DD955C3A}" sibTransId="{FA00D837-2F0F-4E64-9A3A-C11E3FD25914}"/>
    <dgm:cxn modelId="{A4859F84-3749-4229-806C-A91BA40EF5AB}" srcId="{657E2C25-1D70-4438-841E-5864FCB0FA3F}" destId="{B406B8F1-9363-4C17-9570-1BBBA43F069C}" srcOrd="0" destOrd="0" parTransId="{C1849800-726A-4D03-BF7F-8C2F763F27D1}" sibTransId="{6D8BE847-30ED-48B7-8117-578DED3CBC43}"/>
    <dgm:cxn modelId="{1A2F6900-97A9-49F2-A077-700C7A814626}" type="presOf" srcId="{A25B8E14-6C49-4637-A760-D692724B70F1}" destId="{DC88931F-E240-4013-B74E-B0A8F5D7619F}" srcOrd="0" destOrd="0" presId="urn:microsoft.com/office/officeart/2005/8/layout/hierarchy3"/>
    <dgm:cxn modelId="{EABDFB1A-9F77-44D1-A069-4F9F2E87FEB8}" type="presOf" srcId="{5AB731F9-0576-4A46-B7D2-E0ADF36814F7}" destId="{3EF086DE-1A77-4E42-B3CE-C771C5DF739B}" srcOrd="0" destOrd="0" presId="urn:microsoft.com/office/officeart/2005/8/layout/hierarchy3"/>
    <dgm:cxn modelId="{9E125982-40C0-4EA3-A92E-E9F4307FA380}" type="presOf" srcId="{6BFABEE2-CDAB-4265-AFA3-6A2A1B21052E}" destId="{D7E2168B-8BB9-4E4B-814E-9A00EDB999A2}" srcOrd="0" destOrd="0" presId="urn:microsoft.com/office/officeart/2005/8/layout/hierarchy3"/>
    <dgm:cxn modelId="{35865898-F6E5-4E4E-BF2B-B7D369D661C5}" type="presOf" srcId="{B406B8F1-9363-4C17-9570-1BBBA43F069C}" destId="{F510E6C9-B88D-4154-8C67-7692D6FC8B30}" srcOrd="0" destOrd="0" presId="urn:microsoft.com/office/officeart/2005/8/layout/hierarchy3"/>
    <dgm:cxn modelId="{EBB78078-9D79-4E53-A505-B750506DD069}" srcId="{DC00C5DA-87CA-4AE4-BC3B-6498F4E5823F}" destId="{6BFABEE2-CDAB-4265-AFA3-6A2A1B21052E}" srcOrd="3" destOrd="0" parTransId="{5D886EE1-CFEA-45F5-8AAB-B1CBD346E4A2}" sibTransId="{5F4E318C-5581-4B9E-96EA-F49830CE1088}"/>
    <dgm:cxn modelId="{06AAB418-8225-448C-A319-868C012FE682}" type="presOf" srcId="{E6936635-4C97-4489-901A-85E952BBFC31}" destId="{3D47CE12-EC63-47FB-B638-5EFBD5DAF73C}" srcOrd="0" destOrd="0" presId="urn:microsoft.com/office/officeart/2005/8/layout/hierarchy3"/>
    <dgm:cxn modelId="{7CAF8E82-4873-448D-A29A-4ECF360B1655}" type="presOf" srcId="{DC00C5DA-87CA-4AE4-BC3B-6498F4E5823F}" destId="{AEC740DD-5DB9-49BB-BA6B-D9E8E74113E6}" srcOrd="0" destOrd="0" presId="urn:microsoft.com/office/officeart/2005/8/layout/hierarchy3"/>
    <dgm:cxn modelId="{77B1DE33-9275-465C-A0CC-37B487F82DFA}" type="presParOf" srcId="{AEC740DD-5DB9-49BB-BA6B-D9E8E74113E6}" destId="{2BEB9D0B-3CD2-4351-BF95-B9BC1BB2382B}" srcOrd="0" destOrd="0" presId="urn:microsoft.com/office/officeart/2005/8/layout/hierarchy3"/>
    <dgm:cxn modelId="{4D4C3E33-9FE5-4E17-9812-099041730B36}" type="presParOf" srcId="{2BEB9D0B-3CD2-4351-BF95-B9BC1BB2382B}" destId="{31B0FC6E-F8F9-4E6B-8180-A778D425588A}" srcOrd="0" destOrd="0" presId="urn:microsoft.com/office/officeart/2005/8/layout/hierarchy3"/>
    <dgm:cxn modelId="{395DD567-1B28-4250-950E-FB407C91F5A5}" type="presParOf" srcId="{31B0FC6E-F8F9-4E6B-8180-A778D425588A}" destId="{C4B6AF19-A594-4DA5-BD09-FC61F9907879}" srcOrd="0" destOrd="0" presId="urn:microsoft.com/office/officeart/2005/8/layout/hierarchy3"/>
    <dgm:cxn modelId="{E22622CF-6BB4-4ED4-8292-7435B42B8805}" type="presParOf" srcId="{31B0FC6E-F8F9-4E6B-8180-A778D425588A}" destId="{F570E283-5397-41B6-8BE5-5F05D1AF6FAE}" srcOrd="1" destOrd="0" presId="urn:microsoft.com/office/officeart/2005/8/layout/hierarchy3"/>
    <dgm:cxn modelId="{9F957AD8-0DC3-48C2-87FE-1696F226D0AC}" type="presParOf" srcId="{2BEB9D0B-3CD2-4351-BF95-B9BC1BB2382B}" destId="{24148FD0-1127-44B5-B601-D71C65274F97}" srcOrd="1" destOrd="0" presId="urn:microsoft.com/office/officeart/2005/8/layout/hierarchy3"/>
    <dgm:cxn modelId="{AE840A1E-A090-428B-9AD0-3395F312B017}" type="presParOf" srcId="{24148FD0-1127-44B5-B601-D71C65274F97}" destId="{1AFD1FDE-8D81-4FC1-BB3C-B5228676D725}" srcOrd="0" destOrd="0" presId="urn:microsoft.com/office/officeart/2005/8/layout/hierarchy3"/>
    <dgm:cxn modelId="{F4C31D83-9B5C-475B-93BB-BA978DE032EC}" type="presParOf" srcId="{24148FD0-1127-44B5-B601-D71C65274F97}" destId="{F510E6C9-B88D-4154-8C67-7692D6FC8B30}" srcOrd="1" destOrd="0" presId="urn:microsoft.com/office/officeart/2005/8/layout/hierarchy3"/>
    <dgm:cxn modelId="{61D36FFF-B4A2-40F8-B0C0-11AEC209C966}" type="presParOf" srcId="{24148FD0-1127-44B5-B601-D71C65274F97}" destId="{3EF086DE-1A77-4E42-B3CE-C771C5DF739B}" srcOrd="2" destOrd="0" presId="urn:microsoft.com/office/officeart/2005/8/layout/hierarchy3"/>
    <dgm:cxn modelId="{5835AA63-F750-4F72-96B5-43AFDF548B3B}" type="presParOf" srcId="{24148FD0-1127-44B5-B601-D71C65274F97}" destId="{3D47CE12-EC63-47FB-B638-5EFBD5DAF73C}" srcOrd="3" destOrd="0" presId="urn:microsoft.com/office/officeart/2005/8/layout/hierarchy3"/>
    <dgm:cxn modelId="{78DB7EC3-336B-4595-B0D0-16E3B169042D}" type="presParOf" srcId="{AEC740DD-5DB9-49BB-BA6B-D9E8E74113E6}" destId="{92B2FB7B-E000-4144-8CC9-C893220AF695}" srcOrd="1" destOrd="0" presId="urn:microsoft.com/office/officeart/2005/8/layout/hierarchy3"/>
    <dgm:cxn modelId="{A8ACCC94-2B13-4A81-B640-28D2411DC97C}" type="presParOf" srcId="{92B2FB7B-E000-4144-8CC9-C893220AF695}" destId="{FCD6FA75-CF5A-4BD5-9D2F-BB421F9F8A40}" srcOrd="0" destOrd="0" presId="urn:microsoft.com/office/officeart/2005/8/layout/hierarchy3"/>
    <dgm:cxn modelId="{D155D7FA-30D4-439E-A12C-C294FA0873F7}" type="presParOf" srcId="{FCD6FA75-CF5A-4BD5-9D2F-BB421F9F8A40}" destId="{C3648B8C-35F1-42C5-A794-6EFFAEDA3C24}" srcOrd="0" destOrd="0" presId="urn:microsoft.com/office/officeart/2005/8/layout/hierarchy3"/>
    <dgm:cxn modelId="{BF3AC65C-8F6A-4696-AAD9-A772827FDF9F}" type="presParOf" srcId="{FCD6FA75-CF5A-4BD5-9D2F-BB421F9F8A40}" destId="{37A8E9CE-4B3C-48A1-9779-C6E8C83A1AFD}" srcOrd="1" destOrd="0" presId="urn:microsoft.com/office/officeart/2005/8/layout/hierarchy3"/>
    <dgm:cxn modelId="{910FFA52-8715-465D-8F75-A929A848158D}" type="presParOf" srcId="{92B2FB7B-E000-4144-8CC9-C893220AF695}" destId="{A7CC35EF-2E12-41B1-AEB5-A5FA220CCA89}" srcOrd="1" destOrd="0" presId="urn:microsoft.com/office/officeart/2005/8/layout/hierarchy3"/>
    <dgm:cxn modelId="{F843D7D6-68DC-4218-AC58-94321088F333}" type="presParOf" srcId="{A7CC35EF-2E12-41B1-AEB5-A5FA220CCA89}" destId="{BA20FDA6-10B6-4D01-81F9-C991403D889F}" srcOrd="0" destOrd="0" presId="urn:microsoft.com/office/officeart/2005/8/layout/hierarchy3"/>
    <dgm:cxn modelId="{EAB5FAE6-90C1-4D5A-B82F-2A3A2427531F}" type="presParOf" srcId="{A7CC35EF-2E12-41B1-AEB5-A5FA220CCA89}" destId="{E1DF224D-AB62-4DF4-A240-828B51A72D82}" srcOrd="1" destOrd="0" presId="urn:microsoft.com/office/officeart/2005/8/layout/hierarchy3"/>
    <dgm:cxn modelId="{A2A5BCD0-3170-4E3B-BFD1-EA0B83E2799D}" type="presParOf" srcId="{A7CC35EF-2E12-41B1-AEB5-A5FA220CCA89}" destId="{6A64A8AD-1873-4A6E-A069-84EF4BDB40BE}" srcOrd="2" destOrd="0" presId="urn:microsoft.com/office/officeart/2005/8/layout/hierarchy3"/>
    <dgm:cxn modelId="{B54C90A0-95B4-48E2-8FE1-6728F7607680}" type="presParOf" srcId="{A7CC35EF-2E12-41B1-AEB5-A5FA220CCA89}" destId="{DC88931F-E240-4013-B74E-B0A8F5D7619F}" srcOrd="3" destOrd="0" presId="urn:microsoft.com/office/officeart/2005/8/layout/hierarchy3"/>
    <dgm:cxn modelId="{FDF04797-A433-4514-AD4B-A71B858D04DE}" type="presParOf" srcId="{AEC740DD-5DB9-49BB-BA6B-D9E8E74113E6}" destId="{1379F545-4823-4EC6-89C1-D73CA1C9C99F}" srcOrd="2" destOrd="0" presId="urn:microsoft.com/office/officeart/2005/8/layout/hierarchy3"/>
    <dgm:cxn modelId="{45AFA689-0731-4B1F-9EDC-7D6093FB4535}" type="presParOf" srcId="{1379F545-4823-4EC6-89C1-D73CA1C9C99F}" destId="{1ED7ED4D-6BA7-498E-907B-51A8D23DC6CA}" srcOrd="0" destOrd="0" presId="urn:microsoft.com/office/officeart/2005/8/layout/hierarchy3"/>
    <dgm:cxn modelId="{764D7EF5-39C5-43E9-B853-63CDA7790B0C}" type="presParOf" srcId="{1ED7ED4D-6BA7-498E-907B-51A8D23DC6CA}" destId="{41CC2C86-863F-4CAD-A0C5-B4E47165B3B3}" srcOrd="0" destOrd="0" presId="urn:microsoft.com/office/officeart/2005/8/layout/hierarchy3"/>
    <dgm:cxn modelId="{EF82607A-0E6D-49C3-9E7E-3D94DD5348D7}" type="presParOf" srcId="{1ED7ED4D-6BA7-498E-907B-51A8D23DC6CA}" destId="{DE745809-2A99-455A-BCA7-5072B56CB2E5}" srcOrd="1" destOrd="0" presId="urn:microsoft.com/office/officeart/2005/8/layout/hierarchy3"/>
    <dgm:cxn modelId="{DB9B85A6-298A-4390-81DF-E41293333CC3}" type="presParOf" srcId="{1379F545-4823-4EC6-89C1-D73CA1C9C99F}" destId="{C286372F-E576-4A7C-9893-19267AF094E6}" srcOrd="1" destOrd="0" presId="urn:microsoft.com/office/officeart/2005/8/layout/hierarchy3"/>
    <dgm:cxn modelId="{CA927D80-D413-4567-80CB-039D0DAB2493}" type="presParOf" srcId="{C286372F-E576-4A7C-9893-19267AF094E6}" destId="{0C4395DC-1016-4497-9B34-E46DEF1166E5}" srcOrd="0" destOrd="0" presId="urn:microsoft.com/office/officeart/2005/8/layout/hierarchy3"/>
    <dgm:cxn modelId="{5EE59FE0-646B-4A07-8A71-2CF0B5B44983}" type="presParOf" srcId="{C286372F-E576-4A7C-9893-19267AF094E6}" destId="{83409E5A-F0F4-41BA-B070-9DD9E87793AA}" srcOrd="1" destOrd="0" presId="urn:microsoft.com/office/officeart/2005/8/layout/hierarchy3"/>
    <dgm:cxn modelId="{4D08E92E-768D-4378-A7AD-5864E60974DC}" type="presParOf" srcId="{C286372F-E576-4A7C-9893-19267AF094E6}" destId="{17EDE7C1-23A8-4C43-A669-3EAA8FDC8AC0}" srcOrd="2" destOrd="0" presId="urn:microsoft.com/office/officeart/2005/8/layout/hierarchy3"/>
    <dgm:cxn modelId="{793BA2F1-9F2B-410D-BBC7-6A72DB55DED6}" type="presParOf" srcId="{C286372F-E576-4A7C-9893-19267AF094E6}" destId="{20EB78A9-81E4-4F5D-88F7-5AE11472BB79}" srcOrd="3" destOrd="0" presId="urn:microsoft.com/office/officeart/2005/8/layout/hierarchy3"/>
    <dgm:cxn modelId="{223A77C8-D9F9-4BBA-B0DE-2DC24C3F5C01}" type="presParOf" srcId="{AEC740DD-5DB9-49BB-BA6B-D9E8E74113E6}" destId="{38974384-5C40-4538-B043-DCE23F58B75D}" srcOrd="3" destOrd="0" presId="urn:microsoft.com/office/officeart/2005/8/layout/hierarchy3"/>
    <dgm:cxn modelId="{CCEE541D-4074-4686-965A-2816CA6941DC}" type="presParOf" srcId="{38974384-5C40-4538-B043-DCE23F58B75D}" destId="{487812EB-BE80-4B0B-B59A-AE94F0A42AA3}" srcOrd="0" destOrd="0" presId="urn:microsoft.com/office/officeart/2005/8/layout/hierarchy3"/>
    <dgm:cxn modelId="{1D3756BA-758A-4690-BC6C-B57F7ACCCDDE}" type="presParOf" srcId="{487812EB-BE80-4B0B-B59A-AE94F0A42AA3}" destId="{D7E2168B-8BB9-4E4B-814E-9A00EDB999A2}" srcOrd="0" destOrd="0" presId="urn:microsoft.com/office/officeart/2005/8/layout/hierarchy3"/>
    <dgm:cxn modelId="{EF4A10C1-F277-47DE-8D84-005EAC36D155}" type="presParOf" srcId="{487812EB-BE80-4B0B-B59A-AE94F0A42AA3}" destId="{74EDFB3D-E0D3-4059-AD2D-95B40EC03D0D}" srcOrd="1" destOrd="0" presId="urn:microsoft.com/office/officeart/2005/8/layout/hierarchy3"/>
    <dgm:cxn modelId="{E1F5ADFA-1974-423B-A584-835B14BFA87D}" type="presParOf" srcId="{38974384-5C40-4538-B043-DCE23F58B75D}" destId="{29F3DB67-1B6B-4D0D-8086-4CBFDF88E7E0}" srcOrd="1" destOrd="0" presId="urn:microsoft.com/office/officeart/2005/8/layout/hierarchy3"/>
    <dgm:cxn modelId="{2C34838F-1425-4642-9532-55D54572BA6C}" type="presParOf" srcId="{29F3DB67-1B6B-4D0D-8086-4CBFDF88E7E0}" destId="{3F350DF9-1282-4372-AA15-90EC907C3111}" srcOrd="0" destOrd="0" presId="urn:microsoft.com/office/officeart/2005/8/layout/hierarchy3"/>
    <dgm:cxn modelId="{97BD06D1-C0D4-46CC-897A-9795C7D54BC6}" type="presParOf" srcId="{29F3DB67-1B6B-4D0D-8086-4CBFDF88E7E0}" destId="{89B00C85-93EB-41C6-925D-BDC949478E2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7AF03-F003-40DF-A76C-8CBC0FD3C78B}"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2038365-D88C-443C-8829-088D51DFE920}">
      <dgm:prSet/>
      <dgm:spPr/>
      <dgm:t>
        <a:bodyPr/>
        <a:lstStyle/>
        <a:p>
          <a:r>
            <a:rPr lang="en-US" dirty="0"/>
            <a:t>HEAT ILLNESS</a:t>
          </a:r>
        </a:p>
      </dgm:t>
    </dgm:pt>
    <dgm:pt modelId="{C349D815-0D3C-4BDF-8438-EE73414AD3C2}" type="parTrans" cxnId="{DBD48F74-471C-4A3C-A468-A8F1884B15B8}">
      <dgm:prSet/>
      <dgm:spPr/>
      <dgm:t>
        <a:bodyPr/>
        <a:lstStyle/>
        <a:p>
          <a:endParaRPr lang="en-US"/>
        </a:p>
      </dgm:t>
    </dgm:pt>
    <dgm:pt modelId="{1E952269-CCD0-4FC3-8EE7-22BD9FE22A27}" type="sibTrans" cxnId="{DBD48F74-471C-4A3C-A468-A8F1884B15B8}">
      <dgm:prSet/>
      <dgm:spPr/>
      <dgm:t>
        <a:bodyPr/>
        <a:lstStyle/>
        <a:p>
          <a:endParaRPr lang="en-US"/>
        </a:p>
      </dgm:t>
    </dgm:pt>
    <dgm:pt modelId="{23E776C4-9A93-457E-AB67-34990D1BFC37}">
      <dgm:prSet/>
      <dgm:spPr/>
      <dgm:t>
        <a:bodyPr/>
        <a:lstStyle/>
        <a:p>
          <a:r>
            <a:rPr lang="en-US" dirty="0"/>
            <a:t>HEAT EXHAUSTION</a:t>
          </a:r>
        </a:p>
      </dgm:t>
    </dgm:pt>
    <dgm:pt modelId="{12BAC854-262E-439C-8DA9-01E608A29F26}" type="parTrans" cxnId="{080D6E94-8D6B-4195-88CA-882A18B2712B}">
      <dgm:prSet/>
      <dgm:spPr/>
      <dgm:t>
        <a:bodyPr/>
        <a:lstStyle/>
        <a:p>
          <a:endParaRPr lang="en-US"/>
        </a:p>
      </dgm:t>
    </dgm:pt>
    <dgm:pt modelId="{9446C70D-4BF1-40B0-9740-12A69DD9B414}" type="sibTrans" cxnId="{080D6E94-8D6B-4195-88CA-882A18B2712B}">
      <dgm:prSet/>
      <dgm:spPr/>
      <dgm:t>
        <a:bodyPr/>
        <a:lstStyle/>
        <a:p>
          <a:endParaRPr lang="en-US"/>
        </a:p>
      </dgm:t>
    </dgm:pt>
    <dgm:pt modelId="{6DD66372-FAC5-4057-9BAB-414475A1CA3A}">
      <dgm:prSet/>
      <dgm:spPr/>
      <dgm:t>
        <a:bodyPr/>
        <a:lstStyle/>
        <a:p>
          <a:r>
            <a:rPr lang="en-US"/>
            <a:t>HEAT STROKE</a:t>
          </a:r>
        </a:p>
      </dgm:t>
    </dgm:pt>
    <dgm:pt modelId="{723771FE-8B9D-4090-98FD-6ABF496BA62B}" type="parTrans" cxnId="{79824DC4-7716-4C91-9469-C5AA818B57F8}">
      <dgm:prSet/>
      <dgm:spPr/>
      <dgm:t>
        <a:bodyPr/>
        <a:lstStyle/>
        <a:p>
          <a:endParaRPr lang="en-US"/>
        </a:p>
      </dgm:t>
    </dgm:pt>
    <dgm:pt modelId="{799DF5FB-B874-427C-AB81-558BB7333802}" type="sibTrans" cxnId="{79824DC4-7716-4C91-9469-C5AA818B57F8}">
      <dgm:prSet/>
      <dgm:spPr/>
      <dgm:t>
        <a:bodyPr/>
        <a:lstStyle/>
        <a:p>
          <a:endParaRPr lang="en-US"/>
        </a:p>
      </dgm:t>
    </dgm:pt>
    <dgm:pt modelId="{E8996BBE-2A1E-447B-B19C-0C84D9EA8491}" type="pres">
      <dgm:prSet presAssocID="{0847AF03-F003-40DF-A76C-8CBC0FD3C78B}" presName="Name0" presStyleCnt="0">
        <dgm:presLayoutVars>
          <dgm:dir/>
          <dgm:animLvl val="lvl"/>
          <dgm:resizeHandles val="exact"/>
        </dgm:presLayoutVars>
      </dgm:prSet>
      <dgm:spPr/>
      <dgm:t>
        <a:bodyPr/>
        <a:lstStyle/>
        <a:p>
          <a:endParaRPr lang="en-US"/>
        </a:p>
      </dgm:t>
    </dgm:pt>
    <dgm:pt modelId="{6252E5CC-DB91-42AB-A03F-F72C52044AAC}" type="pres">
      <dgm:prSet presAssocID="{D2038365-D88C-443C-8829-088D51DFE920}" presName="parTxOnly" presStyleLbl="node1" presStyleIdx="0" presStyleCnt="3">
        <dgm:presLayoutVars>
          <dgm:chMax val="0"/>
          <dgm:chPref val="0"/>
          <dgm:bulletEnabled val="1"/>
        </dgm:presLayoutVars>
      </dgm:prSet>
      <dgm:spPr/>
      <dgm:t>
        <a:bodyPr/>
        <a:lstStyle/>
        <a:p>
          <a:endParaRPr lang="en-US"/>
        </a:p>
      </dgm:t>
    </dgm:pt>
    <dgm:pt modelId="{BF4D1D63-0CF3-4E68-8A78-AF0352DB84A8}" type="pres">
      <dgm:prSet presAssocID="{1E952269-CCD0-4FC3-8EE7-22BD9FE22A27}" presName="parTxOnlySpace" presStyleCnt="0"/>
      <dgm:spPr/>
    </dgm:pt>
    <dgm:pt modelId="{5B7DEEFB-B036-48E1-8518-47AC7FD0A35F}" type="pres">
      <dgm:prSet presAssocID="{23E776C4-9A93-457E-AB67-34990D1BFC37}" presName="parTxOnly" presStyleLbl="node1" presStyleIdx="1" presStyleCnt="3">
        <dgm:presLayoutVars>
          <dgm:chMax val="0"/>
          <dgm:chPref val="0"/>
          <dgm:bulletEnabled val="1"/>
        </dgm:presLayoutVars>
      </dgm:prSet>
      <dgm:spPr/>
      <dgm:t>
        <a:bodyPr/>
        <a:lstStyle/>
        <a:p>
          <a:endParaRPr lang="en-US"/>
        </a:p>
      </dgm:t>
    </dgm:pt>
    <dgm:pt modelId="{3A205F8B-17BD-4414-91D2-9867AE72E0EF}" type="pres">
      <dgm:prSet presAssocID="{9446C70D-4BF1-40B0-9740-12A69DD9B414}" presName="parTxOnlySpace" presStyleCnt="0"/>
      <dgm:spPr/>
    </dgm:pt>
    <dgm:pt modelId="{AC919700-A05B-4E64-9DB7-335A3547C000}" type="pres">
      <dgm:prSet presAssocID="{6DD66372-FAC5-4057-9BAB-414475A1CA3A}" presName="parTxOnly" presStyleLbl="node1" presStyleIdx="2" presStyleCnt="3">
        <dgm:presLayoutVars>
          <dgm:chMax val="0"/>
          <dgm:chPref val="0"/>
          <dgm:bulletEnabled val="1"/>
        </dgm:presLayoutVars>
      </dgm:prSet>
      <dgm:spPr/>
      <dgm:t>
        <a:bodyPr/>
        <a:lstStyle/>
        <a:p>
          <a:endParaRPr lang="en-US"/>
        </a:p>
      </dgm:t>
    </dgm:pt>
  </dgm:ptLst>
  <dgm:cxnLst>
    <dgm:cxn modelId="{79824DC4-7716-4C91-9469-C5AA818B57F8}" srcId="{0847AF03-F003-40DF-A76C-8CBC0FD3C78B}" destId="{6DD66372-FAC5-4057-9BAB-414475A1CA3A}" srcOrd="2" destOrd="0" parTransId="{723771FE-8B9D-4090-98FD-6ABF496BA62B}" sibTransId="{799DF5FB-B874-427C-AB81-558BB7333802}"/>
    <dgm:cxn modelId="{DBD48F74-471C-4A3C-A468-A8F1884B15B8}" srcId="{0847AF03-F003-40DF-A76C-8CBC0FD3C78B}" destId="{D2038365-D88C-443C-8829-088D51DFE920}" srcOrd="0" destOrd="0" parTransId="{C349D815-0D3C-4BDF-8438-EE73414AD3C2}" sibTransId="{1E952269-CCD0-4FC3-8EE7-22BD9FE22A27}"/>
    <dgm:cxn modelId="{D22F89F7-8D93-400B-BB93-C9978C2D67C1}" type="presOf" srcId="{6DD66372-FAC5-4057-9BAB-414475A1CA3A}" destId="{AC919700-A05B-4E64-9DB7-335A3547C000}" srcOrd="0" destOrd="0" presId="urn:microsoft.com/office/officeart/2005/8/layout/chevron1"/>
    <dgm:cxn modelId="{EA3FE31C-224D-4F10-A0C8-C1B050B8C943}" type="presOf" srcId="{23E776C4-9A93-457E-AB67-34990D1BFC37}" destId="{5B7DEEFB-B036-48E1-8518-47AC7FD0A35F}" srcOrd="0" destOrd="0" presId="urn:microsoft.com/office/officeart/2005/8/layout/chevron1"/>
    <dgm:cxn modelId="{BBBE597B-1B74-4E21-A152-04FB534C7D6D}" type="presOf" srcId="{D2038365-D88C-443C-8829-088D51DFE920}" destId="{6252E5CC-DB91-42AB-A03F-F72C52044AAC}" srcOrd="0" destOrd="0" presId="urn:microsoft.com/office/officeart/2005/8/layout/chevron1"/>
    <dgm:cxn modelId="{FE151EF9-E16E-4FC5-889E-51B48D8632A8}" type="presOf" srcId="{0847AF03-F003-40DF-A76C-8CBC0FD3C78B}" destId="{E8996BBE-2A1E-447B-B19C-0C84D9EA8491}" srcOrd="0" destOrd="0" presId="urn:microsoft.com/office/officeart/2005/8/layout/chevron1"/>
    <dgm:cxn modelId="{080D6E94-8D6B-4195-88CA-882A18B2712B}" srcId="{0847AF03-F003-40DF-A76C-8CBC0FD3C78B}" destId="{23E776C4-9A93-457E-AB67-34990D1BFC37}" srcOrd="1" destOrd="0" parTransId="{12BAC854-262E-439C-8DA9-01E608A29F26}" sibTransId="{9446C70D-4BF1-40B0-9740-12A69DD9B414}"/>
    <dgm:cxn modelId="{46DBB4E6-0114-4B61-ADFF-24D901866B1F}" type="presParOf" srcId="{E8996BBE-2A1E-447B-B19C-0C84D9EA8491}" destId="{6252E5CC-DB91-42AB-A03F-F72C52044AAC}" srcOrd="0" destOrd="0" presId="urn:microsoft.com/office/officeart/2005/8/layout/chevron1"/>
    <dgm:cxn modelId="{CF16BE5D-005A-47E5-A2CD-54F12EED8DA2}" type="presParOf" srcId="{E8996BBE-2A1E-447B-B19C-0C84D9EA8491}" destId="{BF4D1D63-0CF3-4E68-8A78-AF0352DB84A8}" srcOrd="1" destOrd="0" presId="urn:microsoft.com/office/officeart/2005/8/layout/chevron1"/>
    <dgm:cxn modelId="{68C4922D-FE53-4745-BF64-633C59A49437}" type="presParOf" srcId="{E8996BBE-2A1E-447B-B19C-0C84D9EA8491}" destId="{5B7DEEFB-B036-48E1-8518-47AC7FD0A35F}" srcOrd="2" destOrd="0" presId="urn:microsoft.com/office/officeart/2005/8/layout/chevron1"/>
    <dgm:cxn modelId="{FC5C94FE-124E-446E-96AA-805A05E88DA6}" type="presParOf" srcId="{E8996BBE-2A1E-447B-B19C-0C84D9EA8491}" destId="{3A205F8B-17BD-4414-91D2-9867AE72E0EF}" srcOrd="3" destOrd="0" presId="urn:microsoft.com/office/officeart/2005/8/layout/chevron1"/>
    <dgm:cxn modelId="{1F84D372-3937-4682-B221-A9BE27E08DFC}" type="presParOf" srcId="{E8996BBE-2A1E-447B-B19C-0C84D9EA8491}" destId="{AC919700-A05B-4E64-9DB7-335A3547C00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2C3DF2-53CE-4402-A6EF-7535C76DCB0E}"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54D7D849-F12E-4BBA-8551-ACDB4EA80920}">
      <dgm:prSet/>
      <dgm:spPr/>
      <dgm:t>
        <a:bodyPr/>
        <a:lstStyle/>
        <a:p>
          <a:r>
            <a:rPr lang="en-US" dirty="0"/>
            <a:t>Trench Foot</a:t>
          </a:r>
        </a:p>
      </dgm:t>
    </dgm:pt>
    <dgm:pt modelId="{E1E49718-79F6-4488-BA3F-D614FC92D7C6}" type="parTrans" cxnId="{26C495E0-6841-4C75-B8B2-7DAABDD89A93}">
      <dgm:prSet/>
      <dgm:spPr/>
      <dgm:t>
        <a:bodyPr/>
        <a:lstStyle/>
        <a:p>
          <a:endParaRPr lang="en-US"/>
        </a:p>
      </dgm:t>
    </dgm:pt>
    <dgm:pt modelId="{AA19C6A8-6F88-4D1E-A513-DC0F8A04F189}" type="sibTrans" cxnId="{26C495E0-6841-4C75-B8B2-7DAABDD89A93}">
      <dgm:prSet/>
      <dgm:spPr/>
      <dgm:t>
        <a:bodyPr/>
        <a:lstStyle/>
        <a:p>
          <a:endParaRPr lang="en-US"/>
        </a:p>
      </dgm:t>
    </dgm:pt>
    <dgm:pt modelId="{8D633B3B-DEB5-4668-838F-157F8206248D}">
      <dgm:prSet/>
      <dgm:spPr/>
      <dgm:t>
        <a:bodyPr/>
        <a:lstStyle/>
        <a:p>
          <a:r>
            <a:rPr lang="en-US"/>
            <a:t>Frostbite</a:t>
          </a:r>
        </a:p>
      </dgm:t>
    </dgm:pt>
    <dgm:pt modelId="{8BACEC6B-8699-4830-B30B-600243E1CC0F}" type="parTrans" cxnId="{F1F5CF01-0F8F-48F6-941E-7F96703C8C53}">
      <dgm:prSet/>
      <dgm:spPr/>
      <dgm:t>
        <a:bodyPr/>
        <a:lstStyle/>
        <a:p>
          <a:endParaRPr lang="en-US"/>
        </a:p>
      </dgm:t>
    </dgm:pt>
    <dgm:pt modelId="{6302B55D-0D80-49D7-9D98-1559531F8D9E}" type="sibTrans" cxnId="{F1F5CF01-0F8F-48F6-941E-7F96703C8C53}">
      <dgm:prSet/>
      <dgm:spPr/>
      <dgm:t>
        <a:bodyPr/>
        <a:lstStyle/>
        <a:p>
          <a:endParaRPr lang="en-US"/>
        </a:p>
      </dgm:t>
    </dgm:pt>
    <dgm:pt modelId="{069D7FA9-A22E-45B8-9B68-6405D38D3A8A}">
      <dgm:prSet/>
      <dgm:spPr/>
      <dgm:t>
        <a:bodyPr/>
        <a:lstStyle/>
        <a:p>
          <a:r>
            <a:rPr lang="en-US"/>
            <a:t>Hypothermia</a:t>
          </a:r>
        </a:p>
      </dgm:t>
    </dgm:pt>
    <dgm:pt modelId="{C7970211-00D4-421A-84E5-91D38AD46D3A}" type="parTrans" cxnId="{4F0F7569-D13C-46B0-8456-DDDB5F232295}">
      <dgm:prSet/>
      <dgm:spPr/>
      <dgm:t>
        <a:bodyPr/>
        <a:lstStyle/>
        <a:p>
          <a:endParaRPr lang="en-US"/>
        </a:p>
      </dgm:t>
    </dgm:pt>
    <dgm:pt modelId="{2D88CF45-5D27-4A85-9E98-94D845F9F152}" type="sibTrans" cxnId="{4F0F7569-D13C-46B0-8456-DDDB5F232295}">
      <dgm:prSet/>
      <dgm:spPr/>
      <dgm:t>
        <a:bodyPr/>
        <a:lstStyle/>
        <a:p>
          <a:endParaRPr lang="en-US"/>
        </a:p>
      </dgm:t>
    </dgm:pt>
    <dgm:pt modelId="{DFE98026-113A-4123-A2E1-BAD6B60A13C2}" type="pres">
      <dgm:prSet presAssocID="{DC2C3DF2-53CE-4402-A6EF-7535C76DCB0E}" presName="hierChild1" presStyleCnt="0">
        <dgm:presLayoutVars>
          <dgm:chPref val="1"/>
          <dgm:dir/>
          <dgm:animOne val="branch"/>
          <dgm:animLvl val="lvl"/>
          <dgm:resizeHandles/>
        </dgm:presLayoutVars>
      </dgm:prSet>
      <dgm:spPr/>
      <dgm:t>
        <a:bodyPr/>
        <a:lstStyle/>
        <a:p>
          <a:endParaRPr lang="en-US"/>
        </a:p>
      </dgm:t>
    </dgm:pt>
    <dgm:pt modelId="{AC597602-0823-432F-9A64-DD6F35A09D7D}" type="pres">
      <dgm:prSet presAssocID="{54D7D849-F12E-4BBA-8551-ACDB4EA80920}" presName="hierRoot1" presStyleCnt="0"/>
      <dgm:spPr/>
    </dgm:pt>
    <dgm:pt modelId="{34E8F985-803C-46F7-8DFC-33896842D68B}" type="pres">
      <dgm:prSet presAssocID="{54D7D849-F12E-4BBA-8551-ACDB4EA80920}" presName="composite" presStyleCnt="0"/>
      <dgm:spPr/>
    </dgm:pt>
    <dgm:pt modelId="{232317D3-8509-4BF6-98AC-425751465D53}" type="pres">
      <dgm:prSet presAssocID="{54D7D849-F12E-4BBA-8551-ACDB4EA80920}" presName="background" presStyleLbl="node0" presStyleIdx="0" presStyleCnt="3"/>
      <dgm:spPr/>
    </dgm:pt>
    <dgm:pt modelId="{28A84B0B-9982-4AA1-A4A2-169B88F41FA8}" type="pres">
      <dgm:prSet presAssocID="{54D7D849-F12E-4BBA-8551-ACDB4EA80920}" presName="text" presStyleLbl="fgAcc0" presStyleIdx="0" presStyleCnt="3">
        <dgm:presLayoutVars>
          <dgm:chPref val="3"/>
        </dgm:presLayoutVars>
      </dgm:prSet>
      <dgm:spPr/>
      <dgm:t>
        <a:bodyPr/>
        <a:lstStyle/>
        <a:p>
          <a:endParaRPr lang="en-US"/>
        </a:p>
      </dgm:t>
    </dgm:pt>
    <dgm:pt modelId="{548F608D-9531-4542-B1BA-AA01FC1D676A}" type="pres">
      <dgm:prSet presAssocID="{54D7D849-F12E-4BBA-8551-ACDB4EA80920}" presName="hierChild2" presStyleCnt="0"/>
      <dgm:spPr/>
    </dgm:pt>
    <dgm:pt modelId="{508E7E84-B3B8-47B6-BD38-42786B8F82B6}" type="pres">
      <dgm:prSet presAssocID="{8D633B3B-DEB5-4668-838F-157F8206248D}" presName="hierRoot1" presStyleCnt="0"/>
      <dgm:spPr/>
    </dgm:pt>
    <dgm:pt modelId="{1A0F5394-FC5B-4206-B34E-1108C2399D61}" type="pres">
      <dgm:prSet presAssocID="{8D633B3B-DEB5-4668-838F-157F8206248D}" presName="composite" presStyleCnt="0"/>
      <dgm:spPr/>
    </dgm:pt>
    <dgm:pt modelId="{2D866674-4A0F-475B-AF3D-64DF1B6FDC35}" type="pres">
      <dgm:prSet presAssocID="{8D633B3B-DEB5-4668-838F-157F8206248D}" presName="background" presStyleLbl="node0" presStyleIdx="1" presStyleCnt="3"/>
      <dgm:spPr/>
    </dgm:pt>
    <dgm:pt modelId="{43368437-EAFD-4B08-98CF-027078C1360F}" type="pres">
      <dgm:prSet presAssocID="{8D633B3B-DEB5-4668-838F-157F8206248D}" presName="text" presStyleLbl="fgAcc0" presStyleIdx="1" presStyleCnt="3">
        <dgm:presLayoutVars>
          <dgm:chPref val="3"/>
        </dgm:presLayoutVars>
      </dgm:prSet>
      <dgm:spPr/>
      <dgm:t>
        <a:bodyPr/>
        <a:lstStyle/>
        <a:p>
          <a:endParaRPr lang="en-US"/>
        </a:p>
      </dgm:t>
    </dgm:pt>
    <dgm:pt modelId="{3BC9D98C-2836-4B14-A0DE-1B1B480BA671}" type="pres">
      <dgm:prSet presAssocID="{8D633B3B-DEB5-4668-838F-157F8206248D}" presName="hierChild2" presStyleCnt="0"/>
      <dgm:spPr/>
    </dgm:pt>
    <dgm:pt modelId="{BDEB5B9D-C371-421F-8373-8CA55D25CDE8}" type="pres">
      <dgm:prSet presAssocID="{069D7FA9-A22E-45B8-9B68-6405D38D3A8A}" presName="hierRoot1" presStyleCnt="0"/>
      <dgm:spPr/>
    </dgm:pt>
    <dgm:pt modelId="{53BDDCBC-D426-4388-913F-E95B786AC7DD}" type="pres">
      <dgm:prSet presAssocID="{069D7FA9-A22E-45B8-9B68-6405D38D3A8A}" presName="composite" presStyleCnt="0"/>
      <dgm:spPr/>
    </dgm:pt>
    <dgm:pt modelId="{A0D34508-09C6-4443-A498-D6ED2469081B}" type="pres">
      <dgm:prSet presAssocID="{069D7FA9-A22E-45B8-9B68-6405D38D3A8A}" presName="background" presStyleLbl="node0" presStyleIdx="2" presStyleCnt="3"/>
      <dgm:spPr/>
    </dgm:pt>
    <dgm:pt modelId="{2C9DC28E-BB94-4164-B3F3-843B3127516F}" type="pres">
      <dgm:prSet presAssocID="{069D7FA9-A22E-45B8-9B68-6405D38D3A8A}" presName="text" presStyleLbl="fgAcc0" presStyleIdx="2" presStyleCnt="3">
        <dgm:presLayoutVars>
          <dgm:chPref val="3"/>
        </dgm:presLayoutVars>
      </dgm:prSet>
      <dgm:spPr/>
      <dgm:t>
        <a:bodyPr/>
        <a:lstStyle/>
        <a:p>
          <a:endParaRPr lang="en-US"/>
        </a:p>
      </dgm:t>
    </dgm:pt>
    <dgm:pt modelId="{650D153E-7BF4-4762-BF9B-14500C47E52C}" type="pres">
      <dgm:prSet presAssocID="{069D7FA9-A22E-45B8-9B68-6405D38D3A8A}" presName="hierChild2" presStyleCnt="0"/>
      <dgm:spPr/>
    </dgm:pt>
  </dgm:ptLst>
  <dgm:cxnLst>
    <dgm:cxn modelId="{F1F5CF01-0F8F-48F6-941E-7F96703C8C53}" srcId="{DC2C3DF2-53CE-4402-A6EF-7535C76DCB0E}" destId="{8D633B3B-DEB5-4668-838F-157F8206248D}" srcOrd="1" destOrd="0" parTransId="{8BACEC6B-8699-4830-B30B-600243E1CC0F}" sibTransId="{6302B55D-0D80-49D7-9D98-1559531F8D9E}"/>
    <dgm:cxn modelId="{DC31E66A-405B-4982-8BE0-B4C0BC6A3B34}" type="presOf" srcId="{8D633B3B-DEB5-4668-838F-157F8206248D}" destId="{43368437-EAFD-4B08-98CF-027078C1360F}" srcOrd="0" destOrd="0" presId="urn:microsoft.com/office/officeart/2005/8/layout/hierarchy1"/>
    <dgm:cxn modelId="{26C495E0-6841-4C75-B8B2-7DAABDD89A93}" srcId="{DC2C3DF2-53CE-4402-A6EF-7535C76DCB0E}" destId="{54D7D849-F12E-4BBA-8551-ACDB4EA80920}" srcOrd="0" destOrd="0" parTransId="{E1E49718-79F6-4488-BA3F-D614FC92D7C6}" sibTransId="{AA19C6A8-6F88-4D1E-A513-DC0F8A04F189}"/>
    <dgm:cxn modelId="{224FE6E3-63A9-46E4-BB5C-01D75C585128}" type="presOf" srcId="{54D7D849-F12E-4BBA-8551-ACDB4EA80920}" destId="{28A84B0B-9982-4AA1-A4A2-169B88F41FA8}" srcOrd="0" destOrd="0" presId="urn:microsoft.com/office/officeart/2005/8/layout/hierarchy1"/>
    <dgm:cxn modelId="{4F0F7569-D13C-46B0-8456-DDDB5F232295}" srcId="{DC2C3DF2-53CE-4402-A6EF-7535C76DCB0E}" destId="{069D7FA9-A22E-45B8-9B68-6405D38D3A8A}" srcOrd="2" destOrd="0" parTransId="{C7970211-00D4-421A-84E5-91D38AD46D3A}" sibTransId="{2D88CF45-5D27-4A85-9E98-94D845F9F152}"/>
    <dgm:cxn modelId="{38556CBD-88D5-4495-9887-2B5CC842F623}" type="presOf" srcId="{DC2C3DF2-53CE-4402-A6EF-7535C76DCB0E}" destId="{DFE98026-113A-4123-A2E1-BAD6B60A13C2}" srcOrd="0" destOrd="0" presId="urn:microsoft.com/office/officeart/2005/8/layout/hierarchy1"/>
    <dgm:cxn modelId="{D2F92B23-C2A8-44E7-A563-298DD6A769F0}" type="presOf" srcId="{069D7FA9-A22E-45B8-9B68-6405D38D3A8A}" destId="{2C9DC28E-BB94-4164-B3F3-843B3127516F}" srcOrd="0" destOrd="0" presId="urn:microsoft.com/office/officeart/2005/8/layout/hierarchy1"/>
    <dgm:cxn modelId="{04CE0F88-5EEC-4FC5-AA0F-D8863913AFDD}" type="presParOf" srcId="{DFE98026-113A-4123-A2E1-BAD6B60A13C2}" destId="{AC597602-0823-432F-9A64-DD6F35A09D7D}" srcOrd="0" destOrd="0" presId="urn:microsoft.com/office/officeart/2005/8/layout/hierarchy1"/>
    <dgm:cxn modelId="{CFCF711F-6385-4682-914B-96396C22A5C6}" type="presParOf" srcId="{AC597602-0823-432F-9A64-DD6F35A09D7D}" destId="{34E8F985-803C-46F7-8DFC-33896842D68B}" srcOrd="0" destOrd="0" presId="urn:microsoft.com/office/officeart/2005/8/layout/hierarchy1"/>
    <dgm:cxn modelId="{1CE8415E-AD60-4833-9C33-36B9CB88A09B}" type="presParOf" srcId="{34E8F985-803C-46F7-8DFC-33896842D68B}" destId="{232317D3-8509-4BF6-98AC-425751465D53}" srcOrd="0" destOrd="0" presId="urn:microsoft.com/office/officeart/2005/8/layout/hierarchy1"/>
    <dgm:cxn modelId="{E29A7E70-155A-4661-9817-D84C793FE6CE}" type="presParOf" srcId="{34E8F985-803C-46F7-8DFC-33896842D68B}" destId="{28A84B0B-9982-4AA1-A4A2-169B88F41FA8}" srcOrd="1" destOrd="0" presId="urn:microsoft.com/office/officeart/2005/8/layout/hierarchy1"/>
    <dgm:cxn modelId="{61A2F2F7-7606-4018-8CAA-F93870462323}" type="presParOf" srcId="{AC597602-0823-432F-9A64-DD6F35A09D7D}" destId="{548F608D-9531-4542-B1BA-AA01FC1D676A}" srcOrd="1" destOrd="0" presId="urn:microsoft.com/office/officeart/2005/8/layout/hierarchy1"/>
    <dgm:cxn modelId="{70D3B136-65C5-4BE3-95F8-48DE9051615D}" type="presParOf" srcId="{DFE98026-113A-4123-A2E1-BAD6B60A13C2}" destId="{508E7E84-B3B8-47B6-BD38-42786B8F82B6}" srcOrd="1" destOrd="0" presId="urn:microsoft.com/office/officeart/2005/8/layout/hierarchy1"/>
    <dgm:cxn modelId="{97D1932B-22CA-4447-B529-637E896001C5}" type="presParOf" srcId="{508E7E84-B3B8-47B6-BD38-42786B8F82B6}" destId="{1A0F5394-FC5B-4206-B34E-1108C2399D61}" srcOrd="0" destOrd="0" presId="urn:microsoft.com/office/officeart/2005/8/layout/hierarchy1"/>
    <dgm:cxn modelId="{DF3D94E5-F148-46D6-B6FF-FF8C918A7A2F}" type="presParOf" srcId="{1A0F5394-FC5B-4206-B34E-1108C2399D61}" destId="{2D866674-4A0F-475B-AF3D-64DF1B6FDC35}" srcOrd="0" destOrd="0" presId="urn:microsoft.com/office/officeart/2005/8/layout/hierarchy1"/>
    <dgm:cxn modelId="{82F557A0-3A18-4576-AE41-5874D7801C81}" type="presParOf" srcId="{1A0F5394-FC5B-4206-B34E-1108C2399D61}" destId="{43368437-EAFD-4B08-98CF-027078C1360F}" srcOrd="1" destOrd="0" presId="urn:microsoft.com/office/officeart/2005/8/layout/hierarchy1"/>
    <dgm:cxn modelId="{E409CFE2-6DF4-48CB-A78F-7C1F86865A6E}" type="presParOf" srcId="{508E7E84-B3B8-47B6-BD38-42786B8F82B6}" destId="{3BC9D98C-2836-4B14-A0DE-1B1B480BA671}" srcOrd="1" destOrd="0" presId="urn:microsoft.com/office/officeart/2005/8/layout/hierarchy1"/>
    <dgm:cxn modelId="{76684AD6-C670-4E69-8285-653FACB328B8}" type="presParOf" srcId="{DFE98026-113A-4123-A2E1-BAD6B60A13C2}" destId="{BDEB5B9D-C371-421F-8373-8CA55D25CDE8}" srcOrd="2" destOrd="0" presId="urn:microsoft.com/office/officeart/2005/8/layout/hierarchy1"/>
    <dgm:cxn modelId="{161F2D18-3023-4436-A02F-4254F49A57B1}" type="presParOf" srcId="{BDEB5B9D-C371-421F-8373-8CA55D25CDE8}" destId="{53BDDCBC-D426-4388-913F-E95B786AC7DD}" srcOrd="0" destOrd="0" presId="urn:microsoft.com/office/officeart/2005/8/layout/hierarchy1"/>
    <dgm:cxn modelId="{8B2B6D48-688B-43E8-82EB-73A52D50A6AF}" type="presParOf" srcId="{53BDDCBC-D426-4388-913F-E95B786AC7DD}" destId="{A0D34508-09C6-4443-A498-D6ED2469081B}" srcOrd="0" destOrd="0" presId="urn:microsoft.com/office/officeart/2005/8/layout/hierarchy1"/>
    <dgm:cxn modelId="{DAAFFCC6-B191-481B-A7AB-0EB1E9ED465D}" type="presParOf" srcId="{53BDDCBC-D426-4388-913F-E95B786AC7DD}" destId="{2C9DC28E-BB94-4164-B3F3-843B3127516F}" srcOrd="1" destOrd="0" presId="urn:microsoft.com/office/officeart/2005/8/layout/hierarchy1"/>
    <dgm:cxn modelId="{72023715-9359-473C-AF59-868C00AA72AB}" type="presParOf" srcId="{BDEB5B9D-C371-421F-8373-8CA55D25CDE8}" destId="{650D153E-7BF4-4762-BF9B-14500C47E5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032A8-9CEA-45FB-803C-3AF098904998}" type="doc">
      <dgm:prSet loTypeId="urn:microsoft.com/office/officeart/2005/8/layout/chart3" loCatId="cycle" qsTypeId="urn:microsoft.com/office/officeart/2005/8/quickstyle/simple4" qsCatId="simple" csTypeId="urn:microsoft.com/office/officeart/2005/8/colors/accent0_3" csCatId="mainScheme"/>
      <dgm:spPr/>
      <dgm:t>
        <a:bodyPr/>
        <a:lstStyle/>
        <a:p>
          <a:endParaRPr lang="en-US"/>
        </a:p>
      </dgm:t>
    </dgm:pt>
    <dgm:pt modelId="{9BE3179B-2B52-4665-AB75-619AC06D37C1}">
      <dgm:prSet/>
      <dgm:spPr/>
      <dgm:t>
        <a:bodyPr/>
        <a:lstStyle/>
        <a:p>
          <a:r>
            <a:rPr lang="en-US"/>
            <a:t>Work Hours &amp; Rest Periods</a:t>
          </a:r>
        </a:p>
      </dgm:t>
    </dgm:pt>
    <dgm:pt modelId="{F2A3F3EF-FD21-4C16-9D1C-6934E46A916E}" type="parTrans" cxnId="{D0317775-BB79-4D43-92D6-FBF9F9E93BA8}">
      <dgm:prSet/>
      <dgm:spPr/>
      <dgm:t>
        <a:bodyPr/>
        <a:lstStyle/>
        <a:p>
          <a:endParaRPr lang="en-US"/>
        </a:p>
      </dgm:t>
    </dgm:pt>
    <dgm:pt modelId="{64B076DD-553E-44CD-BB2D-0620C53574AB}" type="sibTrans" cxnId="{D0317775-BB79-4D43-92D6-FBF9F9E93BA8}">
      <dgm:prSet/>
      <dgm:spPr/>
      <dgm:t>
        <a:bodyPr/>
        <a:lstStyle/>
        <a:p>
          <a:endParaRPr lang="en-US"/>
        </a:p>
      </dgm:t>
    </dgm:pt>
    <dgm:pt modelId="{F395D171-4C1E-435D-BD78-5A465F158D67}">
      <dgm:prSet/>
      <dgm:spPr/>
      <dgm:t>
        <a:bodyPr/>
        <a:lstStyle/>
        <a:p>
          <a:r>
            <a:rPr lang="en-US" dirty="0"/>
            <a:t>Site Conditions</a:t>
          </a:r>
        </a:p>
      </dgm:t>
    </dgm:pt>
    <dgm:pt modelId="{55CF1627-1537-4691-9910-B14E23669828}" type="parTrans" cxnId="{7967C697-EDE0-4491-9844-328B311A13A5}">
      <dgm:prSet/>
      <dgm:spPr/>
      <dgm:t>
        <a:bodyPr/>
        <a:lstStyle/>
        <a:p>
          <a:endParaRPr lang="en-US"/>
        </a:p>
      </dgm:t>
    </dgm:pt>
    <dgm:pt modelId="{32316199-EE0B-458A-997D-FF974C77D81E}" type="sibTrans" cxnId="{7967C697-EDE0-4491-9844-328B311A13A5}">
      <dgm:prSet/>
      <dgm:spPr/>
      <dgm:t>
        <a:bodyPr/>
        <a:lstStyle/>
        <a:p>
          <a:endParaRPr lang="en-US"/>
        </a:p>
      </dgm:t>
    </dgm:pt>
    <dgm:pt modelId="{305ED9F7-2725-47A3-B2C9-19DCBD8860FF}">
      <dgm:prSet/>
      <dgm:spPr/>
      <dgm:t>
        <a:bodyPr/>
        <a:lstStyle/>
        <a:p>
          <a:r>
            <a:rPr lang="en-US"/>
            <a:t>Living Conditions</a:t>
          </a:r>
        </a:p>
      </dgm:t>
    </dgm:pt>
    <dgm:pt modelId="{BF500795-61CE-476F-BB85-261BC8CE065E}" type="parTrans" cxnId="{FAA26E20-5C23-4643-A57F-7C9CAA31D606}">
      <dgm:prSet/>
      <dgm:spPr/>
      <dgm:t>
        <a:bodyPr/>
        <a:lstStyle/>
        <a:p>
          <a:endParaRPr lang="en-US"/>
        </a:p>
      </dgm:t>
    </dgm:pt>
    <dgm:pt modelId="{34B17BE0-2147-4E70-8A0A-3672BB871602}" type="sibTrans" cxnId="{FAA26E20-5C23-4643-A57F-7C9CAA31D606}">
      <dgm:prSet/>
      <dgm:spPr/>
      <dgm:t>
        <a:bodyPr/>
        <a:lstStyle/>
        <a:p>
          <a:endParaRPr lang="en-US"/>
        </a:p>
      </dgm:t>
    </dgm:pt>
    <dgm:pt modelId="{0894DF85-34BD-46D1-B0AE-9553FE241FC4}">
      <dgm:prSet/>
      <dgm:spPr/>
      <dgm:t>
        <a:bodyPr/>
        <a:lstStyle/>
        <a:p>
          <a:r>
            <a:rPr lang="en-US"/>
            <a:t>Nature of Work</a:t>
          </a:r>
        </a:p>
      </dgm:t>
    </dgm:pt>
    <dgm:pt modelId="{85345DCF-1DBA-4D4C-A572-6D752AA5DA08}" type="parTrans" cxnId="{C3B6A24C-0ABF-4796-A1D1-47883D8F56C0}">
      <dgm:prSet/>
      <dgm:spPr/>
      <dgm:t>
        <a:bodyPr/>
        <a:lstStyle/>
        <a:p>
          <a:endParaRPr lang="en-US"/>
        </a:p>
      </dgm:t>
    </dgm:pt>
    <dgm:pt modelId="{7868E60A-CA01-496C-96DD-D065CA85004F}" type="sibTrans" cxnId="{C3B6A24C-0ABF-4796-A1D1-47883D8F56C0}">
      <dgm:prSet/>
      <dgm:spPr/>
      <dgm:t>
        <a:bodyPr/>
        <a:lstStyle/>
        <a:p>
          <a:endParaRPr lang="en-US"/>
        </a:p>
      </dgm:t>
    </dgm:pt>
    <dgm:pt modelId="{6FD7FC2E-BFAF-476A-B21C-CAFD6FE78513}">
      <dgm:prSet/>
      <dgm:spPr/>
      <dgm:t>
        <a:bodyPr/>
        <a:lstStyle/>
        <a:p>
          <a:r>
            <a:rPr lang="en-US"/>
            <a:t>Management &amp; Admin Support</a:t>
          </a:r>
        </a:p>
      </dgm:t>
    </dgm:pt>
    <dgm:pt modelId="{61D478D4-87AC-4B10-9442-F3373116EEA3}" type="parTrans" cxnId="{21C86C5B-CA16-43DC-9C18-E04EA487ED7F}">
      <dgm:prSet/>
      <dgm:spPr/>
      <dgm:t>
        <a:bodyPr/>
        <a:lstStyle/>
        <a:p>
          <a:endParaRPr lang="en-US"/>
        </a:p>
      </dgm:t>
    </dgm:pt>
    <dgm:pt modelId="{F7C9B92E-BDDA-4803-AFCF-EC597D6DDCF0}" type="sibTrans" cxnId="{21C86C5B-CA16-43DC-9C18-E04EA487ED7F}">
      <dgm:prSet/>
      <dgm:spPr/>
      <dgm:t>
        <a:bodyPr/>
        <a:lstStyle/>
        <a:p>
          <a:endParaRPr lang="en-US"/>
        </a:p>
      </dgm:t>
    </dgm:pt>
    <dgm:pt modelId="{3F7FE467-BC52-43E6-8DCF-271619658C92}">
      <dgm:prSet/>
      <dgm:spPr/>
      <dgm:t>
        <a:bodyPr/>
        <a:lstStyle/>
        <a:p>
          <a:r>
            <a:rPr lang="en-US" dirty="0"/>
            <a:t>Emotional Stress</a:t>
          </a:r>
        </a:p>
      </dgm:t>
    </dgm:pt>
    <dgm:pt modelId="{DDE247E9-ED34-47E8-AB8D-28DFF39C1F64}" type="parTrans" cxnId="{C37B5C0F-F756-4F9B-B64F-110B7495E1F2}">
      <dgm:prSet/>
      <dgm:spPr/>
      <dgm:t>
        <a:bodyPr/>
        <a:lstStyle/>
        <a:p>
          <a:endParaRPr lang="en-US"/>
        </a:p>
      </dgm:t>
    </dgm:pt>
    <dgm:pt modelId="{46DB684D-DABC-4E17-80E4-7FCE921621C7}" type="sibTrans" cxnId="{C37B5C0F-F756-4F9B-B64F-110B7495E1F2}">
      <dgm:prSet/>
      <dgm:spPr/>
      <dgm:t>
        <a:bodyPr/>
        <a:lstStyle/>
        <a:p>
          <a:endParaRPr lang="en-US"/>
        </a:p>
      </dgm:t>
    </dgm:pt>
    <dgm:pt modelId="{D757E0EB-1123-4D83-9142-87E773607D2D}" type="pres">
      <dgm:prSet presAssocID="{2F1032A8-9CEA-45FB-803C-3AF098904998}" presName="compositeShape" presStyleCnt="0">
        <dgm:presLayoutVars>
          <dgm:chMax val="7"/>
          <dgm:dir/>
          <dgm:resizeHandles val="exact"/>
        </dgm:presLayoutVars>
      </dgm:prSet>
      <dgm:spPr/>
      <dgm:t>
        <a:bodyPr/>
        <a:lstStyle/>
        <a:p>
          <a:endParaRPr lang="en-US"/>
        </a:p>
      </dgm:t>
    </dgm:pt>
    <dgm:pt modelId="{BE153C36-CA75-48C6-84E3-916686DFD1CB}" type="pres">
      <dgm:prSet presAssocID="{2F1032A8-9CEA-45FB-803C-3AF098904998}" presName="wedge1" presStyleLbl="node1" presStyleIdx="0" presStyleCnt="6"/>
      <dgm:spPr/>
      <dgm:t>
        <a:bodyPr/>
        <a:lstStyle/>
        <a:p>
          <a:endParaRPr lang="en-US"/>
        </a:p>
      </dgm:t>
    </dgm:pt>
    <dgm:pt modelId="{1AA88498-4057-413E-97ED-944A150225CA}" type="pres">
      <dgm:prSet presAssocID="{2F1032A8-9CEA-45FB-803C-3AF098904998}" presName="wedge1Tx" presStyleLbl="node1" presStyleIdx="0" presStyleCnt="6">
        <dgm:presLayoutVars>
          <dgm:chMax val="0"/>
          <dgm:chPref val="0"/>
          <dgm:bulletEnabled val="1"/>
        </dgm:presLayoutVars>
      </dgm:prSet>
      <dgm:spPr/>
      <dgm:t>
        <a:bodyPr/>
        <a:lstStyle/>
        <a:p>
          <a:endParaRPr lang="en-US"/>
        </a:p>
      </dgm:t>
    </dgm:pt>
    <dgm:pt modelId="{4E25D76D-A177-43B9-A534-F76A6994EBC7}" type="pres">
      <dgm:prSet presAssocID="{2F1032A8-9CEA-45FB-803C-3AF098904998}" presName="wedge2" presStyleLbl="node1" presStyleIdx="1" presStyleCnt="6"/>
      <dgm:spPr/>
      <dgm:t>
        <a:bodyPr/>
        <a:lstStyle/>
        <a:p>
          <a:endParaRPr lang="en-US"/>
        </a:p>
      </dgm:t>
    </dgm:pt>
    <dgm:pt modelId="{C4A75D3C-3EA8-4BE1-B2FB-A9E02FC72303}" type="pres">
      <dgm:prSet presAssocID="{2F1032A8-9CEA-45FB-803C-3AF098904998}" presName="wedge2Tx" presStyleLbl="node1" presStyleIdx="1" presStyleCnt="6">
        <dgm:presLayoutVars>
          <dgm:chMax val="0"/>
          <dgm:chPref val="0"/>
          <dgm:bulletEnabled val="1"/>
        </dgm:presLayoutVars>
      </dgm:prSet>
      <dgm:spPr/>
      <dgm:t>
        <a:bodyPr/>
        <a:lstStyle/>
        <a:p>
          <a:endParaRPr lang="en-US"/>
        </a:p>
      </dgm:t>
    </dgm:pt>
    <dgm:pt modelId="{C26E842C-8351-426B-AD01-8B982A513419}" type="pres">
      <dgm:prSet presAssocID="{2F1032A8-9CEA-45FB-803C-3AF098904998}" presName="wedge3" presStyleLbl="node1" presStyleIdx="2" presStyleCnt="6"/>
      <dgm:spPr/>
      <dgm:t>
        <a:bodyPr/>
        <a:lstStyle/>
        <a:p>
          <a:endParaRPr lang="en-US"/>
        </a:p>
      </dgm:t>
    </dgm:pt>
    <dgm:pt modelId="{7873F5CC-230A-4678-BF00-1621778AC3BB}" type="pres">
      <dgm:prSet presAssocID="{2F1032A8-9CEA-45FB-803C-3AF098904998}" presName="wedge3Tx" presStyleLbl="node1" presStyleIdx="2" presStyleCnt="6">
        <dgm:presLayoutVars>
          <dgm:chMax val="0"/>
          <dgm:chPref val="0"/>
          <dgm:bulletEnabled val="1"/>
        </dgm:presLayoutVars>
      </dgm:prSet>
      <dgm:spPr/>
      <dgm:t>
        <a:bodyPr/>
        <a:lstStyle/>
        <a:p>
          <a:endParaRPr lang="en-US"/>
        </a:p>
      </dgm:t>
    </dgm:pt>
    <dgm:pt modelId="{1C161F30-BC6D-43FC-A4C2-AAE7AAF9C332}" type="pres">
      <dgm:prSet presAssocID="{2F1032A8-9CEA-45FB-803C-3AF098904998}" presName="wedge4" presStyleLbl="node1" presStyleIdx="3" presStyleCnt="6"/>
      <dgm:spPr/>
      <dgm:t>
        <a:bodyPr/>
        <a:lstStyle/>
        <a:p>
          <a:endParaRPr lang="en-US"/>
        </a:p>
      </dgm:t>
    </dgm:pt>
    <dgm:pt modelId="{98B0B054-1595-4CB9-8DF1-1F624E4798F3}" type="pres">
      <dgm:prSet presAssocID="{2F1032A8-9CEA-45FB-803C-3AF098904998}" presName="wedge4Tx" presStyleLbl="node1" presStyleIdx="3" presStyleCnt="6">
        <dgm:presLayoutVars>
          <dgm:chMax val="0"/>
          <dgm:chPref val="0"/>
          <dgm:bulletEnabled val="1"/>
        </dgm:presLayoutVars>
      </dgm:prSet>
      <dgm:spPr/>
      <dgm:t>
        <a:bodyPr/>
        <a:lstStyle/>
        <a:p>
          <a:endParaRPr lang="en-US"/>
        </a:p>
      </dgm:t>
    </dgm:pt>
    <dgm:pt modelId="{67202DAA-2439-4B19-8319-17AC62E0FFE7}" type="pres">
      <dgm:prSet presAssocID="{2F1032A8-9CEA-45FB-803C-3AF098904998}" presName="wedge5" presStyleLbl="node1" presStyleIdx="4" presStyleCnt="6"/>
      <dgm:spPr/>
      <dgm:t>
        <a:bodyPr/>
        <a:lstStyle/>
        <a:p>
          <a:endParaRPr lang="en-US"/>
        </a:p>
      </dgm:t>
    </dgm:pt>
    <dgm:pt modelId="{FB169BDB-B3AB-47D9-A472-93E259C8E32D}" type="pres">
      <dgm:prSet presAssocID="{2F1032A8-9CEA-45FB-803C-3AF098904998}" presName="wedge5Tx" presStyleLbl="node1" presStyleIdx="4" presStyleCnt="6">
        <dgm:presLayoutVars>
          <dgm:chMax val="0"/>
          <dgm:chPref val="0"/>
          <dgm:bulletEnabled val="1"/>
        </dgm:presLayoutVars>
      </dgm:prSet>
      <dgm:spPr/>
      <dgm:t>
        <a:bodyPr/>
        <a:lstStyle/>
        <a:p>
          <a:endParaRPr lang="en-US"/>
        </a:p>
      </dgm:t>
    </dgm:pt>
    <dgm:pt modelId="{84A5F07C-4C04-4A14-BD73-CA03443C951E}" type="pres">
      <dgm:prSet presAssocID="{2F1032A8-9CEA-45FB-803C-3AF098904998}" presName="wedge6" presStyleLbl="node1" presStyleIdx="5" presStyleCnt="6"/>
      <dgm:spPr/>
      <dgm:t>
        <a:bodyPr/>
        <a:lstStyle/>
        <a:p>
          <a:endParaRPr lang="en-US"/>
        </a:p>
      </dgm:t>
    </dgm:pt>
    <dgm:pt modelId="{B44F242D-F9F2-40A6-BDBA-83ACF871BE8F}" type="pres">
      <dgm:prSet presAssocID="{2F1032A8-9CEA-45FB-803C-3AF098904998}" presName="wedge6Tx" presStyleLbl="node1" presStyleIdx="5" presStyleCnt="6">
        <dgm:presLayoutVars>
          <dgm:chMax val="0"/>
          <dgm:chPref val="0"/>
          <dgm:bulletEnabled val="1"/>
        </dgm:presLayoutVars>
      </dgm:prSet>
      <dgm:spPr/>
      <dgm:t>
        <a:bodyPr/>
        <a:lstStyle/>
        <a:p>
          <a:endParaRPr lang="en-US"/>
        </a:p>
      </dgm:t>
    </dgm:pt>
  </dgm:ptLst>
  <dgm:cxnLst>
    <dgm:cxn modelId="{D0317775-BB79-4D43-92D6-FBF9F9E93BA8}" srcId="{2F1032A8-9CEA-45FB-803C-3AF098904998}" destId="{9BE3179B-2B52-4665-AB75-619AC06D37C1}" srcOrd="0" destOrd="0" parTransId="{F2A3F3EF-FD21-4C16-9D1C-6934E46A916E}" sibTransId="{64B076DD-553E-44CD-BB2D-0620C53574AB}"/>
    <dgm:cxn modelId="{599AE14C-4263-4B99-8EED-56677C706EA3}" type="presOf" srcId="{9BE3179B-2B52-4665-AB75-619AC06D37C1}" destId="{BE153C36-CA75-48C6-84E3-916686DFD1CB}" srcOrd="0" destOrd="0" presId="urn:microsoft.com/office/officeart/2005/8/layout/chart3"/>
    <dgm:cxn modelId="{26B95CE1-71C4-4A55-B4F7-EF2BD1616F9A}" type="presOf" srcId="{305ED9F7-2725-47A3-B2C9-19DCBD8860FF}" destId="{7873F5CC-230A-4678-BF00-1621778AC3BB}" srcOrd="1" destOrd="0" presId="urn:microsoft.com/office/officeart/2005/8/layout/chart3"/>
    <dgm:cxn modelId="{FAA26E20-5C23-4643-A57F-7C9CAA31D606}" srcId="{2F1032A8-9CEA-45FB-803C-3AF098904998}" destId="{305ED9F7-2725-47A3-B2C9-19DCBD8860FF}" srcOrd="2" destOrd="0" parTransId="{BF500795-61CE-476F-BB85-261BC8CE065E}" sibTransId="{34B17BE0-2147-4E70-8A0A-3672BB871602}"/>
    <dgm:cxn modelId="{F672A17A-1930-41CF-950E-A63E2D2BCBCE}" type="presOf" srcId="{9BE3179B-2B52-4665-AB75-619AC06D37C1}" destId="{1AA88498-4057-413E-97ED-944A150225CA}" srcOrd="1" destOrd="0" presId="urn:microsoft.com/office/officeart/2005/8/layout/chart3"/>
    <dgm:cxn modelId="{B87148B7-A336-4E80-B3EC-6B4E1A4642FE}" type="presOf" srcId="{0894DF85-34BD-46D1-B0AE-9553FE241FC4}" destId="{1C161F30-BC6D-43FC-A4C2-AAE7AAF9C332}" srcOrd="0" destOrd="0" presId="urn:microsoft.com/office/officeart/2005/8/layout/chart3"/>
    <dgm:cxn modelId="{C37B5C0F-F756-4F9B-B64F-110B7495E1F2}" srcId="{2F1032A8-9CEA-45FB-803C-3AF098904998}" destId="{3F7FE467-BC52-43E6-8DCF-271619658C92}" srcOrd="5" destOrd="0" parTransId="{DDE247E9-ED34-47E8-AB8D-28DFF39C1F64}" sibTransId="{46DB684D-DABC-4E17-80E4-7FCE921621C7}"/>
    <dgm:cxn modelId="{3982ADD3-A2DB-4379-855F-D72B54088F3D}" type="presOf" srcId="{3F7FE467-BC52-43E6-8DCF-271619658C92}" destId="{84A5F07C-4C04-4A14-BD73-CA03443C951E}" srcOrd="0" destOrd="0" presId="urn:microsoft.com/office/officeart/2005/8/layout/chart3"/>
    <dgm:cxn modelId="{1E582CCF-9CA2-438E-ACC9-FF5649DB5592}" type="presOf" srcId="{F395D171-4C1E-435D-BD78-5A465F158D67}" destId="{4E25D76D-A177-43B9-A534-F76A6994EBC7}" srcOrd="0" destOrd="0" presId="urn:microsoft.com/office/officeart/2005/8/layout/chart3"/>
    <dgm:cxn modelId="{7967C697-EDE0-4491-9844-328B311A13A5}" srcId="{2F1032A8-9CEA-45FB-803C-3AF098904998}" destId="{F395D171-4C1E-435D-BD78-5A465F158D67}" srcOrd="1" destOrd="0" parTransId="{55CF1627-1537-4691-9910-B14E23669828}" sibTransId="{32316199-EE0B-458A-997D-FF974C77D81E}"/>
    <dgm:cxn modelId="{E1371154-DAD2-4070-A37F-92C69E896718}" type="presOf" srcId="{3F7FE467-BC52-43E6-8DCF-271619658C92}" destId="{B44F242D-F9F2-40A6-BDBA-83ACF871BE8F}" srcOrd="1" destOrd="0" presId="urn:microsoft.com/office/officeart/2005/8/layout/chart3"/>
    <dgm:cxn modelId="{EA1711F2-EF7F-465D-9FD3-DCD498E7060F}" type="presOf" srcId="{F395D171-4C1E-435D-BD78-5A465F158D67}" destId="{C4A75D3C-3EA8-4BE1-B2FB-A9E02FC72303}" srcOrd="1" destOrd="0" presId="urn:microsoft.com/office/officeart/2005/8/layout/chart3"/>
    <dgm:cxn modelId="{EB16C05A-0F9A-419C-8D89-498172980C19}" type="presOf" srcId="{0894DF85-34BD-46D1-B0AE-9553FE241FC4}" destId="{98B0B054-1595-4CB9-8DF1-1F624E4798F3}" srcOrd="1" destOrd="0" presId="urn:microsoft.com/office/officeart/2005/8/layout/chart3"/>
    <dgm:cxn modelId="{9065E61A-4AAD-47CD-99F2-D58D5346B163}" type="presOf" srcId="{6FD7FC2E-BFAF-476A-B21C-CAFD6FE78513}" destId="{FB169BDB-B3AB-47D9-A472-93E259C8E32D}" srcOrd="1" destOrd="0" presId="urn:microsoft.com/office/officeart/2005/8/layout/chart3"/>
    <dgm:cxn modelId="{21C86C5B-CA16-43DC-9C18-E04EA487ED7F}" srcId="{2F1032A8-9CEA-45FB-803C-3AF098904998}" destId="{6FD7FC2E-BFAF-476A-B21C-CAFD6FE78513}" srcOrd="4" destOrd="0" parTransId="{61D478D4-87AC-4B10-9442-F3373116EEA3}" sibTransId="{F7C9B92E-BDDA-4803-AFCF-EC597D6DDCF0}"/>
    <dgm:cxn modelId="{C3B6A24C-0ABF-4796-A1D1-47883D8F56C0}" srcId="{2F1032A8-9CEA-45FB-803C-3AF098904998}" destId="{0894DF85-34BD-46D1-B0AE-9553FE241FC4}" srcOrd="3" destOrd="0" parTransId="{85345DCF-1DBA-4D4C-A572-6D752AA5DA08}" sibTransId="{7868E60A-CA01-496C-96DD-D065CA85004F}"/>
    <dgm:cxn modelId="{5BA855DE-ED0B-42F0-A39D-69DE4A1FFA4A}" type="presOf" srcId="{305ED9F7-2725-47A3-B2C9-19DCBD8860FF}" destId="{C26E842C-8351-426B-AD01-8B982A513419}" srcOrd="0" destOrd="0" presId="urn:microsoft.com/office/officeart/2005/8/layout/chart3"/>
    <dgm:cxn modelId="{D7D4EF38-8641-4F95-96A3-A84524A23B71}" type="presOf" srcId="{2F1032A8-9CEA-45FB-803C-3AF098904998}" destId="{D757E0EB-1123-4D83-9142-87E773607D2D}" srcOrd="0" destOrd="0" presId="urn:microsoft.com/office/officeart/2005/8/layout/chart3"/>
    <dgm:cxn modelId="{7EA37924-C508-49D6-8C5B-5810CE31317C}" type="presOf" srcId="{6FD7FC2E-BFAF-476A-B21C-CAFD6FE78513}" destId="{67202DAA-2439-4B19-8319-17AC62E0FFE7}" srcOrd="0" destOrd="0" presId="urn:microsoft.com/office/officeart/2005/8/layout/chart3"/>
    <dgm:cxn modelId="{1BBCF763-4248-4039-9DBE-36646CA5BC5F}" type="presParOf" srcId="{D757E0EB-1123-4D83-9142-87E773607D2D}" destId="{BE153C36-CA75-48C6-84E3-916686DFD1CB}" srcOrd="0" destOrd="0" presId="urn:microsoft.com/office/officeart/2005/8/layout/chart3"/>
    <dgm:cxn modelId="{41730A2B-62DD-4261-85F1-9549294323DD}" type="presParOf" srcId="{D757E0EB-1123-4D83-9142-87E773607D2D}" destId="{1AA88498-4057-413E-97ED-944A150225CA}" srcOrd="1" destOrd="0" presId="urn:microsoft.com/office/officeart/2005/8/layout/chart3"/>
    <dgm:cxn modelId="{BE071252-323B-48A1-BD90-147E93205AFE}" type="presParOf" srcId="{D757E0EB-1123-4D83-9142-87E773607D2D}" destId="{4E25D76D-A177-43B9-A534-F76A6994EBC7}" srcOrd="2" destOrd="0" presId="urn:microsoft.com/office/officeart/2005/8/layout/chart3"/>
    <dgm:cxn modelId="{813AC2D6-7407-4774-8C74-709B85896C30}" type="presParOf" srcId="{D757E0EB-1123-4D83-9142-87E773607D2D}" destId="{C4A75D3C-3EA8-4BE1-B2FB-A9E02FC72303}" srcOrd="3" destOrd="0" presId="urn:microsoft.com/office/officeart/2005/8/layout/chart3"/>
    <dgm:cxn modelId="{76710AC1-FB7C-4548-BA19-70A12D192D65}" type="presParOf" srcId="{D757E0EB-1123-4D83-9142-87E773607D2D}" destId="{C26E842C-8351-426B-AD01-8B982A513419}" srcOrd="4" destOrd="0" presId="urn:microsoft.com/office/officeart/2005/8/layout/chart3"/>
    <dgm:cxn modelId="{A863CA4B-FA2C-4EB9-8930-4A72EFFA37E5}" type="presParOf" srcId="{D757E0EB-1123-4D83-9142-87E773607D2D}" destId="{7873F5CC-230A-4678-BF00-1621778AC3BB}" srcOrd="5" destOrd="0" presId="urn:microsoft.com/office/officeart/2005/8/layout/chart3"/>
    <dgm:cxn modelId="{E8CF9840-810E-4834-9624-0FD020484F50}" type="presParOf" srcId="{D757E0EB-1123-4D83-9142-87E773607D2D}" destId="{1C161F30-BC6D-43FC-A4C2-AAE7AAF9C332}" srcOrd="6" destOrd="0" presId="urn:microsoft.com/office/officeart/2005/8/layout/chart3"/>
    <dgm:cxn modelId="{314C258C-9535-488D-8507-BD3BCC650128}" type="presParOf" srcId="{D757E0EB-1123-4D83-9142-87E773607D2D}" destId="{98B0B054-1595-4CB9-8DF1-1F624E4798F3}" srcOrd="7" destOrd="0" presId="urn:microsoft.com/office/officeart/2005/8/layout/chart3"/>
    <dgm:cxn modelId="{F002D8E2-EC7B-46DD-9D12-F0C949D8B3F5}" type="presParOf" srcId="{D757E0EB-1123-4D83-9142-87E773607D2D}" destId="{67202DAA-2439-4B19-8319-17AC62E0FFE7}" srcOrd="8" destOrd="0" presId="urn:microsoft.com/office/officeart/2005/8/layout/chart3"/>
    <dgm:cxn modelId="{09B55EE1-0C50-42B8-A482-97C04DF976AD}" type="presParOf" srcId="{D757E0EB-1123-4D83-9142-87E773607D2D}" destId="{FB169BDB-B3AB-47D9-A472-93E259C8E32D}" srcOrd="9" destOrd="0" presId="urn:microsoft.com/office/officeart/2005/8/layout/chart3"/>
    <dgm:cxn modelId="{80B47BB3-1C0A-40BB-83CC-D41ED4CBDB71}" type="presParOf" srcId="{D757E0EB-1123-4D83-9142-87E773607D2D}" destId="{84A5F07C-4C04-4A14-BD73-CA03443C951E}" srcOrd="10" destOrd="0" presId="urn:microsoft.com/office/officeart/2005/8/layout/chart3"/>
    <dgm:cxn modelId="{C3D2A53F-B615-4813-BDDC-72E7962EB9C8}" type="presParOf" srcId="{D757E0EB-1123-4D83-9142-87E773607D2D}" destId="{B44F242D-F9F2-40A6-BDBA-83ACF871BE8F}"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26E89A-A76D-49B7-AC3B-BA702C307C94}" type="doc">
      <dgm:prSet loTypeId="urn:microsoft.com/office/officeart/2005/8/layout/arrow4" loCatId="relationship" qsTypeId="urn:microsoft.com/office/officeart/2005/8/quickstyle/3d1" qsCatId="3D" csTypeId="urn:microsoft.com/office/officeart/2005/8/colors/accent1_2" csCatId="accent1" phldr="1"/>
      <dgm:spPr/>
      <dgm:t>
        <a:bodyPr/>
        <a:lstStyle/>
        <a:p>
          <a:endParaRPr lang="en-US"/>
        </a:p>
      </dgm:t>
    </dgm:pt>
    <dgm:pt modelId="{F439AED0-8477-4E83-A6C3-A5172DB71CF8}">
      <dgm:prSet phldrT="[Text]" custT="1"/>
      <dgm:spPr/>
      <dgm:t>
        <a:bodyPr/>
        <a:lstStyle/>
        <a:p>
          <a:pPr algn="ctr"/>
          <a:r>
            <a:rPr lang="en-US" sz="3600" b="1" dirty="0">
              <a:solidFill>
                <a:schemeClr val="tx1">
                  <a:lumMod val="65000"/>
                </a:schemeClr>
              </a:solidFill>
              <a:effectLst>
                <a:outerShdw blurRad="38100" dist="38100" dir="2700000" algn="tl">
                  <a:srgbClr val="000000">
                    <a:alpha val="43137"/>
                  </a:srgbClr>
                </a:outerShdw>
              </a:effectLst>
            </a:rPr>
            <a:t>INCREASED</a:t>
          </a:r>
        </a:p>
      </dgm:t>
    </dgm:pt>
    <dgm:pt modelId="{453D2939-1844-4D11-8082-42340C021EB6}" type="parTrans" cxnId="{07DE9764-15BE-4B95-A9C4-F1A591F95A15}">
      <dgm:prSet/>
      <dgm:spPr/>
      <dgm:t>
        <a:bodyPr/>
        <a:lstStyle/>
        <a:p>
          <a:endParaRPr lang="en-US"/>
        </a:p>
      </dgm:t>
    </dgm:pt>
    <dgm:pt modelId="{85D9AD22-FC76-4819-ADE8-48098FB9D2BE}" type="sibTrans" cxnId="{07DE9764-15BE-4B95-A9C4-F1A591F95A15}">
      <dgm:prSet/>
      <dgm:spPr/>
      <dgm:t>
        <a:bodyPr/>
        <a:lstStyle/>
        <a:p>
          <a:endParaRPr lang="en-US"/>
        </a:p>
      </dgm:t>
    </dgm:pt>
    <dgm:pt modelId="{A5A102DF-7FDE-4553-9284-E1F605DCBB1E}">
      <dgm:prSet phldrT="[Text]" custT="1"/>
      <dgm:spPr/>
      <dgm:t>
        <a:bodyPr/>
        <a:lstStyle/>
        <a:p>
          <a:pPr algn="ctr"/>
          <a:r>
            <a:rPr lang="en-US" sz="3600" b="1" dirty="0">
              <a:solidFill>
                <a:srgbClr val="FF0000"/>
              </a:solidFill>
              <a:effectLst>
                <a:outerShdw blurRad="38100" dist="38100" dir="2700000" algn="tl">
                  <a:srgbClr val="000000">
                    <a:alpha val="43137"/>
                  </a:srgbClr>
                </a:outerShdw>
              </a:effectLst>
            </a:rPr>
            <a:t>DECREASED</a:t>
          </a:r>
        </a:p>
      </dgm:t>
    </dgm:pt>
    <dgm:pt modelId="{CB79AD79-1F96-48C4-8DB0-E9C019C6E3F5}" type="parTrans" cxnId="{247AC6AA-078B-45A5-BA38-B60BE45EFF01}">
      <dgm:prSet/>
      <dgm:spPr/>
      <dgm:t>
        <a:bodyPr/>
        <a:lstStyle/>
        <a:p>
          <a:endParaRPr lang="en-US"/>
        </a:p>
      </dgm:t>
    </dgm:pt>
    <dgm:pt modelId="{34FCF2E5-2654-4E00-9EFF-9B76601169C5}" type="sibTrans" cxnId="{247AC6AA-078B-45A5-BA38-B60BE45EFF01}">
      <dgm:prSet/>
      <dgm:spPr/>
      <dgm:t>
        <a:bodyPr/>
        <a:lstStyle/>
        <a:p>
          <a:endParaRPr lang="en-US"/>
        </a:p>
      </dgm:t>
    </dgm:pt>
    <dgm:pt modelId="{1D5B025E-40BC-4D95-8842-2675E15D17AB}" type="pres">
      <dgm:prSet presAssocID="{FE26E89A-A76D-49B7-AC3B-BA702C307C94}" presName="compositeShape" presStyleCnt="0">
        <dgm:presLayoutVars>
          <dgm:chMax val="2"/>
          <dgm:dir/>
          <dgm:resizeHandles val="exact"/>
        </dgm:presLayoutVars>
      </dgm:prSet>
      <dgm:spPr/>
      <dgm:t>
        <a:bodyPr/>
        <a:lstStyle/>
        <a:p>
          <a:endParaRPr lang="en-US"/>
        </a:p>
      </dgm:t>
    </dgm:pt>
    <dgm:pt modelId="{3A66E150-CA07-47B7-B55E-CD6A7D27ACE0}" type="pres">
      <dgm:prSet presAssocID="{F439AED0-8477-4E83-A6C3-A5172DB71CF8}" presName="upArrow" presStyleLbl="node1" presStyleIdx="0" presStyleCnt="2" custScaleX="167291" custScaleY="145677" custLinFactNeighborX="-10377" custLinFactNeighborY="35878"/>
      <dgm:spPr>
        <a:solidFill>
          <a:schemeClr val="tx1">
            <a:lumMod val="65000"/>
          </a:schemeClr>
        </a:solidFill>
      </dgm:spPr>
    </dgm:pt>
    <dgm:pt modelId="{C45561AE-1E47-4330-8AD8-3186D011FAA2}" type="pres">
      <dgm:prSet presAssocID="{F439AED0-8477-4E83-A6C3-A5172DB71CF8}" presName="upArrowText" presStyleLbl="revTx" presStyleIdx="0" presStyleCnt="2" custScaleX="57901" custScaleY="25381" custLinFactY="25159" custLinFactNeighborX="-83507" custLinFactNeighborY="100000">
        <dgm:presLayoutVars>
          <dgm:chMax val="0"/>
          <dgm:bulletEnabled val="1"/>
        </dgm:presLayoutVars>
      </dgm:prSet>
      <dgm:spPr/>
      <dgm:t>
        <a:bodyPr/>
        <a:lstStyle/>
        <a:p>
          <a:endParaRPr lang="en-US"/>
        </a:p>
      </dgm:t>
    </dgm:pt>
    <dgm:pt modelId="{4869A743-74DB-4281-8DA8-DBA4678582BA}" type="pres">
      <dgm:prSet presAssocID="{A5A102DF-7FDE-4553-9284-E1F605DCBB1E}" presName="downArrow" presStyleLbl="node1" presStyleIdx="1" presStyleCnt="2" custScaleX="167291" custScaleY="172906" custLinFactX="999" custLinFactNeighborX="100000" custLinFactNeighborY="-19743"/>
      <dgm:spPr/>
    </dgm:pt>
    <dgm:pt modelId="{841E2395-AF9A-45F1-8DA1-825F740C20FD}" type="pres">
      <dgm:prSet presAssocID="{A5A102DF-7FDE-4553-9284-E1F605DCBB1E}" presName="downArrowText" presStyleLbl="revTx" presStyleIdx="1" presStyleCnt="2" custScaleX="49981" custScaleY="29212" custLinFactY="-14037" custLinFactNeighborX="-24269" custLinFactNeighborY="-100000">
        <dgm:presLayoutVars>
          <dgm:chMax val="0"/>
          <dgm:bulletEnabled val="1"/>
        </dgm:presLayoutVars>
      </dgm:prSet>
      <dgm:spPr/>
      <dgm:t>
        <a:bodyPr/>
        <a:lstStyle/>
        <a:p>
          <a:endParaRPr lang="en-US"/>
        </a:p>
      </dgm:t>
    </dgm:pt>
  </dgm:ptLst>
  <dgm:cxnLst>
    <dgm:cxn modelId="{07DE9764-15BE-4B95-A9C4-F1A591F95A15}" srcId="{FE26E89A-A76D-49B7-AC3B-BA702C307C94}" destId="{F439AED0-8477-4E83-A6C3-A5172DB71CF8}" srcOrd="0" destOrd="0" parTransId="{453D2939-1844-4D11-8082-42340C021EB6}" sibTransId="{85D9AD22-FC76-4819-ADE8-48098FB9D2BE}"/>
    <dgm:cxn modelId="{941934E0-B9D9-4E7A-A577-FA377FD70244}" type="presOf" srcId="{F439AED0-8477-4E83-A6C3-A5172DB71CF8}" destId="{C45561AE-1E47-4330-8AD8-3186D011FAA2}" srcOrd="0" destOrd="0" presId="urn:microsoft.com/office/officeart/2005/8/layout/arrow4"/>
    <dgm:cxn modelId="{8B1CD831-FC6C-440D-A782-DB3330414978}" type="presOf" srcId="{FE26E89A-A76D-49B7-AC3B-BA702C307C94}" destId="{1D5B025E-40BC-4D95-8842-2675E15D17AB}" srcOrd="0" destOrd="0" presId="urn:microsoft.com/office/officeart/2005/8/layout/arrow4"/>
    <dgm:cxn modelId="{247AC6AA-078B-45A5-BA38-B60BE45EFF01}" srcId="{FE26E89A-A76D-49B7-AC3B-BA702C307C94}" destId="{A5A102DF-7FDE-4553-9284-E1F605DCBB1E}" srcOrd="1" destOrd="0" parTransId="{CB79AD79-1F96-48C4-8DB0-E9C019C6E3F5}" sibTransId="{34FCF2E5-2654-4E00-9EFF-9B76601169C5}"/>
    <dgm:cxn modelId="{FCA426B7-E840-4872-B6D6-122562112BE6}" type="presOf" srcId="{A5A102DF-7FDE-4553-9284-E1F605DCBB1E}" destId="{841E2395-AF9A-45F1-8DA1-825F740C20FD}" srcOrd="0" destOrd="0" presId="urn:microsoft.com/office/officeart/2005/8/layout/arrow4"/>
    <dgm:cxn modelId="{D805D233-7A34-4D4B-9A44-60402227407F}" type="presParOf" srcId="{1D5B025E-40BC-4D95-8842-2675E15D17AB}" destId="{3A66E150-CA07-47B7-B55E-CD6A7D27ACE0}" srcOrd="0" destOrd="0" presId="urn:microsoft.com/office/officeart/2005/8/layout/arrow4"/>
    <dgm:cxn modelId="{424DEEDF-EF04-40F2-BB53-C06DC62A5D8E}" type="presParOf" srcId="{1D5B025E-40BC-4D95-8842-2675E15D17AB}" destId="{C45561AE-1E47-4330-8AD8-3186D011FAA2}" srcOrd="1" destOrd="0" presId="urn:microsoft.com/office/officeart/2005/8/layout/arrow4"/>
    <dgm:cxn modelId="{ACE360DE-356B-42B1-98F3-99948FFC046C}" type="presParOf" srcId="{1D5B025E-40BC-4D95-8842-2675E15D17AB}" destId="{4869A743-74DB-4281-8DA8-DBA4678582BA}" srcOrd="2" destOrd="0" presId="urn:microsoft.com/office/officeart/2005/8/layout/arrow4"/>
    <dgm:cxn modelId="{47BDBBF9-364E-48A9-833A-DCF6F6978CC0}" type="presParOf" srcId="{1D5B025E-40BC-4D95-8842-2675E15D17AB}" destId="{841E2395-AF9A-45F1-8DA1-825F740C20FD}"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A2B75A-ECE5-48AC-A5B6-2FCFED8B8A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165C319-1148-43E0-B5A2-EA4D89764CBD}">
      <dgm:prSet phldrT="[Text]"/>
      <dgm:spPr/>
      <dgm:t>
        <a:bodyPr/>
        <a:lstStyle/>
        <a:p>
          <a:r>
            <a:rPr lang="en-US" b="1" dirty="0">
              <a:effectLst>
                <a:outerShdw blurRad="38100" dist="38100" dir="2700000" algn="tl">
                  <a:srgbClr val="000000">
                    <a:alpha val="43137"/>
                  </a:srgbClr>
                </a:outerShdw>
              </a:effectLst>
            </a:rPr>
            <a:t>Physiological</a:t>
          </a:r>
        </a:p>
      </dgm:t>
    </dgm:pt>
    <dgm:pt modelId="{D729D6BE-C6BB-4F53-A99C-166B53CC0A09}" type="parTrans" cxnId="{F325005F-0A61-436D-9AA8-2F0094666A77}">
      <dgm:prSet/>
      <dgm:spPr/>
      <dgm:t>
        <a:bodyPr/>
        <a:lstStyle/>
        <a:p>
          <a:endParaRPr lang="en-US"/>
        </a:p>
      </dgm:t>
    </dgm:pt>
    <dgm:pt modelId="{00512FE9-E1C7-42FE-81A6-2D5DC284B553}" type="sibTrans" cxnId="{F325005F-0A61-436D-9AA8-2F0094666A77}">
      <dgm:prSet/>
      <dgm:spPr/>
      <dgm:t>
        <a:bodyPr/>
        <a:lstStyle/>
        <a:p>
          <a:endParaRPr lang="en-US"/>
        </a:p>
      </dgm:t>
    </dgm:pt>
    <dgm:pt modelId="{D469EA4F-7CDC-4403-BCEB-8D64796101D4}">
      <dgm:prSet phldrT="[Text]"/>
      <dgm:spPr/>
      <dgm:t>
        <a:bodyPr/>
        <a:lstStyle/>
        <a:p>
          <a:pPr>
            <a:buFont typeface="Arial" panose="020B0604020202020204" pitchFamily="34" charset="0"/>
            <a:buChar char="•"/>
          </a:pPr>
          <a:r>
            <a:rPr lang="en-US" dirty="0"/>
            <a:t>Fatigue</a:t>
          </a:r>
        </a:p>
      </dgm:t>
    </dgm:pt>
    <dgm:pt modelId="{FD6978D9-6ADC-4080-A449-D3A2D8EC605C}" type="parTrans" cxnId="{4B484A4F-AC69-4936-8F71-87E63778C086}">
      <dgm:prSet/>
      <dgm:spPr/>
      <dgm:t>
        <a:bodyPr/>
        <a:lstStyle/>
        <a:p>
          <a:endParaRPr lang="en-US"/>
        </a:p>
      </dgm:t>
    </dgm:pt>
    <dgm:pt modelId="{28447B77-0AA7-4501-A289-4567B6CBCBF0}" type="sibTrans" cxnId="{4B484A4F-AC69-4936-8F71-87E63778C086}">
      <dgm:prSet/>
      <dgm:spPr/>
      <dgm:t>
        <a:bodyPr/>
        <a:lstStyle/>
        <a:p>
          <a:endParaRPr lang="en-US"/>
        </a:p>
      </dgm:t>
    </dgm:pt>
    <dgm:pt modelId="{25530B90-F80E-4970-9831-A8DF86B86C7E}">
      <dgm:prSet phldrT="[Text]" phldr="1"/>
      <dgm:spPr/>
      <dgm:t>
        <a:bodyPr/>
        <a:lstStyle/>
        <a:p>
          <a:endParaRPr lang="en-US"/>
        </a:p>
      </dgm:t>
    </dgm:pt>
    <dgm:pt modelId="{3E9E598D-A9CC-4D50-848D-01297E0CBA86}" type="parTrans" cxnId="{9E4C15D3-A033-4807-BFA1-B7160A075BCA}">
      <dgm:prSet/>
      <dgm:spPr/>
      <dgm:t>
        <a:bodyPr/>
        <a:lstStyle/>
        <a:p>
          <a:endParaRPr lang="en-US"/>
        </a:p>
      </dgm:t>
    </dgm:pt>
    <dgm:pt modelId="{A02AB5C2-2BB8-44C1-B705-748C6668C486}" type="sibTrans" cxnId="{9E4C15D3-A033-4807-BFA1-B7160A075BCA}">
      <dgm:prSet/>
      <dgm:spPr/>
      <dgm:t>
        <a:bodyPr/>
        <a:lstStyle/>
        <a:p>
          <a:endParaRPr lang="en-US"/>
        </a:p>
      </dgm:t>
    </dgm:pt>
    <dgm:pt modelId="{A752D5F1-3ACF-4C70-B767-6CDB386100B0}">
      <dgm:prSet phldrT="[Text]"/>
      <dgm:spPr/>
      <dgm:t>
        <a:bodyPr/>
        <a:lstStyle/>
        <a:p>
          <a:r>
            <a:rPr lang="en-US" b="1" dirty="0">
              <a:effectLst>
                <a:outerShdw blurRad="38100" dist="38100" dir="2700000" algn="tl">
                  <a:srgbClr val="000000">
                    <a:alpha val="43137"/>
                  </a:srgbClr>
                </a:outerShdw>
              </a:effectLst>
            </a:rPr>
            <a:t>Psychological</a:t>
          </a:r>
        </a:p>
      </dgm:t>
    </dgm:pt>
    <dgm:pt modelId="{24CDA56E-CE3D-473F-8E64-8949EA6FB279}" type="parTrans" cxnId="{F2066C36-3EB6-4923-B988-25FBA81CF742}">
      <dgm:prSet/>
      <dgm:spPr/>
      <dgm:t>
        <a:bodyPr/>
        <a:lstStyle/>
        <a:p>
          <a:endParaRPr lang="en-US"/>
        </a:p>
      </dgm:t>
    </dgm:pt>
    <dgm:pt modelId="{BCB35D38-AB4B-4A0E-B30C-E5C30FEBD54A}" type="sibTrans" cxnId="{F2066C36-3EB6-4923-B988-25FBA81CF742}">
      <dgm:prSet/>
      <dgm:spPr/>
      <dgm:t>
        <a:bodyPr/>
        <a:lstStyle/>
        <a:p>
          <a:endParaRPr lang="en-US"/>
        </a:p>
      </dgm:t>
    </dgm:pt>
    <dgm:pt modelId="{D30EF8C5-C4E5-472D-86FD-1DD74F217EEC}">
      <dgm:prSet phldrT="[Text]"/>
      <dgm:spPr/>
      <dgm:t>
        <a:bodyPr/>
        <a:lstStyle/>
        <a:p>
          <a:pPr>
            <a:buFont typeface="Arial" panose="020B0604020202020204" pitchFamily="34" charset="0"/>
            <a:buChar char="•"/>
          </a:pPr>
          <a:r>
            <a:rPr lang="en-US" dirty="0"/>
            <a:t>Confusion</a:t>
          </a:r>
        </a:p>
      </dgm:t>
    </dgm:pt>
    <dgm:pt modelId="{23ADFAD5-A454-4786-85BD-27A3BA089A1E}" type="parTrans" cxnId="{A3EE4B5E-4F76-4595-AD51-53E563061C02}">
      <dgm:prSet/>
      <dgm:spPr/>
      <dgm:t>
        <a:bodyPr/>
        <a:lstStyle/>
        <a:p>
          <a:endParaRPr lang="en-US"/>
        </a:p>
      </dgm:t>
    </dgm:pt>
    <dgm:pt modelId="{659B6735-9B5C-4B9D-ADBA-D0055A55DEBE}" type="sibTrans" cxnId="{A3EE4B5E-4F76-4595-AD51-53E563061C02}">
      <dgm:prSet/>
      <dgm:spPr/>
      <dgm:t>
        <a:bodyPr/>
        <a:lstStyle/>
        <a:p>
          <a:endParaRPr lang="en-US"/>
        </a:p>
      </dgm:t>
    </dgm:pt>
    <dgm:pt modelId="{DB8A9E54-4117-4B0F-9A40-E5B64494A249}">
      <dgm:prSet phldrT="[Text]" phldr="1"/>
      <dgm:spPr/>
      <dgm:t>
        <a:bodyPr/>
        <a:lstStyle/>
        <a:p>
          <a:endParaRPr lang="en-US"/>
        </a:p>
      </dgm:t>
    </dgm:pt>
    <dgm:pt modelId="{E3EF3FB8-C603-4594-A3BD-51DC593B491F}" type="parTrans" cxnId="{AFBE1FAE-7A9F-4E35-B599-95372DA7A92D}">
      <dgm:prSet/>
      <dgm:spPr/>
      <dgm:t>
        <a:bodyPr/>
        <a:lstStyle/>
        <a:p>
          <a:endParaRPr lang="en-US"/>
        </a:p>
      </dgm:t>
    </dgm:pt>
    <dgm:pt modelId="{60695399-D226-43E9-B1AE-AA3622E82744}" type="sibTrans" cxnId="{AFBE1FAE-7A9F-4E35-B599-95372DA7A92D}">
      <dgm:prSet/>
      <dgm:spPr/>
      <dgm:t>
        <a:bodyPr/>
        <a:lstStyle/>
        <a:p>
          <a:endParaRPr lang="en-US"/>
        </a:p>
      </dgm:t>
    </dgm:pt>
    <dgm:pt modelId="{6F42C4AA-837B-4429-8960-CCF6883FDFD9}">
      <dgm:prSet phldrT="[Text]"/>
      <dgm:spPr/>
      <dgm:t>
        <a:bodyPr/>
        <a:lstStyle/>
        <a:p>
          <a:r>
            <a:rPr lang="en-US" b="1" dirty="0">
              <a:effectLst>
                <a:outerShdw blurRad="38100" dist="38100" dir="2700000" algn="tl">
                  <a:srgbClr val="000000">
                    <a:alpha val="43137"/>
                  </a:srgbClr>
                </a:outerShdw>
              </a:effectLst>
            </a:rPr>
            <a:t>Behavioral</a:t>
          </a:r>
        </a:p>
      </dgm:t>
    </dgm:pt>
    <dgm:pt modelId="{8A5356FF-0166-410E-8BE8-71FF5AA228A7}" type="parTrans" cxnId="{DC31FAA7-22AF-4E74-AC70-512EAE7D6322}">
      <dgm:prSet/>
      <dgm:spPr/>
      <dgm:t>
        <a:bodyPr/>
        <a:lstStyle/>
        <a:p>
          <a:endParaRPr lang="en-US"/>
        </a:p>
      </dgm:t>
    </dgm:pt>
    <dgm:pt modelId="{3A434630-7276-4334-AF83-A8E0D0EBD048}" type="sibTrans" cxnId="{DC31FAA7-22AF-4E74-AC70-512EAE7D6322}">
      <dgm:prSet/>
      <dgm:spPr/>
      <dgm:t>
        <a:bodyPr/>
        <a:lstStyle/>
        <a:p>
          <a:endParaRPr lang="en-US"/>
        </a:p>
      </dgm:t>
    </dgm:pt>
    <dgm:pt modelId="{449C43FD-6C15-443C-8197-262FF23DC821}">
      <dgm:prSet phldrT="[Text]"/>
      <dgm:spPr/>
      <dgm:t>
        <a:bodyPr/>
        <a:lstStyle/>
        <a:p>
          <a:pPr>
            <a:buFont typeface="Arial" panose="020B0604020202020204" pitchFamily="34" charset="0"/>
            <a:buChar char="•"/>
          </a:pPr>
          <a:r>
            <a:rPr lang="en-US" dirty="0"/>
            <a:t>Intense anger</a:t>
          </a:r>
        </a:p>
      </dgm:t>
    </dgm:pt>
    <dgm:pt modelId="{95A88777-3386-45A8-95CE-A5F6BCD6064C}" type="parTrans" cxnId="{047F5C94-FBBF-49AA-BB28-2C0961CC7761}">
      <dgm:prSet/>
      <dgm:spPr/>
      <dgm:t>
        <a:bodyPr/>
        <a:lstStyle/>
        <a:p>
          <a:endParaRPr lang="en-US"/>
        </a:p>
      </dgm:t>
    </dgm:pt>
    <dgm:pt modelId="{B932FB3E-BB99-46AC-A2E9-16BBD9362B49}" type="sibTrans" cxnId="{047F5C94-FBBF-49AA-BB28-2C0961CC7761}">
      <dgm:prSet/>
      <dgm:spPr/>
      <dgm:t>
        <a:bodyPr/>
        <a:lstStyle/>
        <a:p>
          <a:endParaRPr lang="en-US"/>
        </a:p>
      </dgm:t>
    </dgm:pt>
    <dgm:pt modelId="{8448F820-FAD7-4C08-B662-B9CACD189185}">
      <dgm:prSet phldrT="[Text]"/>
      <dgm:spPr/>
      <dgm:t>
        <a:bodyPr/>
        <a:lstStyle/>
        <a:p>
          <a:r>
            <a:rPr lang="en-US" b="1" dirty="0">
              <a:effectLst>
                <a:outerShdw blurRad="38100" dist="38100" dir="2700000" algn="tl">
                  <a:srgbClr val="000000">
                    <a:alpha val="43137"/>
                  </a:srgbClr>
                </a:outerShdw>
              </a:effectLst>
            </a:rPr>
            <a:t>Emotional</a:t>
          </a:r>
        </a:p>
      </dgm:t>
    </dgm:pt>
    <dgm:pt modelId="{71CF0F06-52A5-4850-AB83-D742D0F52211}" type="parTrans" cxnId="{7F6A7E82-7C2D-48AB-9BC0-F25AA07EBFBF}">
      <dgm:prSet/>
      <dgm:spPr/>
      <dgm:t>
        <a:bodyPr/>
        <a:lstStyle/>
        <a:p>
          <a:endParaRPr lang="en-US"/>
        </a:p>
      </dgm:t>
    </dgm:pt>
    <dgm:pt modelId="{02467AF3-EBAC-4E13-8952-6728CCBDAFBB}" type="sibTrans" cxnId="{7F6A7E82-7C2D-48AB-9BC0-F25AA07EBFBF}">
      <dgm:prSet/>
      <dgm:spPr/>
      <dgm:t>
        <a:bodyPr/>
        <a:lstStyle/>
        <a:p>
          <a:endParaRPr lang="en-US"/>
        </a:p>
      </dgm:t>
    </dgm:pt>
    <dgm:pt modelId="{FA592353-7DEE-4F04-9B5D-7EAD51214A88}">
      <dgm:prSet/>
      <dgm:spPr/>
      <dgm:t>
        <a:bodyPr/>
        <a:lstStyle/>
        <a:p>
          <a:r>
            <a:rPr lang="en-US"/>
            <a:t>Nausea/vomiting</a:t>
          </a:r>
          <a:endParaRPr lang="en-US" dirty="0"/>
        </a:p>
      </dgm:t>
    </dgm:pt>
    <dgm:pt modelId="{AE8439B2-1FE0-4767-9EFB-7804738E2489}" type="parTrans" cxnId="{41F59658-81B5-4D5E-B4A8-AF3A914FFE6D}">
      <dgm:prSet/>
      <dgm:spPr/>
      <dgm:t>
        <a:bodyPr/>
        <a:lstStyle/>
        <a:p>
          <a:endParaRPr lang="en-US"/>
        </a:p>
      </dgm:t>
    </dgm:pt>
    <dgm:pt modelId="{8CEC845B-D7A8-43EA-B564-3250B980F08A}" type="sibTrans" cxnId="{41F59658-81B5-4D5E-B4A8-AF3A914FFE6D}">
      <dgm:prSet/>
      <dgm:spPr/>
      <dgm:t>
        <a:bodyPr/>
        <a:lstStyle/>
        <a:p>
          <a:endParaRPr lang="en-US"/>
        </a:p>
      </dgm:t>
    </dgm:pt>
    <dgm:pt modelId="{76E16D10-CD23-4D77-A40B-EB815A567D72}">
      <dgm:prSet/>
      <dgm:spPr/>
      <dgm:t>
        <a:bodyPr/>
        <a:lstStyle/>
        <a:p>
          <a:r>
            <a:rPr lang="en-US"/>
            <a:t>Dizziness</a:t>
          </a:r>
          <a:endParaRPr lang="en-US" dirty="0"/>
        </a:p>
      </dgm:t>
    </dgm:pt>
    <dgm:pt modelId="{0078262D-95F5-4076-A9AB-B76B881AC4F1}" type="parTrans" cxnId="{A2F21DAE-8AA5-4BFB-B830-D4D71E4A117B}">
      <dgm:prSet/>
      <dgm:spPr/>
      <dgm:t>
        <a:bodyPr/>
        <a:lstStyle/>
        <a:p>
          <a:endParaRPr lang="en-US"/>
        </a:p>
      </dgm:t>
    </dgm:pt>
    <dgm:pt modelId="{91D179B3-C97E-4A43-B603-92C56D395D28}" type="sibTrans" cxnId="{A2F21DAE-8AA5-4BFB-B830-D4D71E4A117B}">
      <dgm:prSet/>
      <dgm:spPr/>
      <dgm:t>
        <a:bodyPr/>
        <a:lstStyle/>
        <a:p>
          <a:endParaRPr lang="en-US"/>
        </a:p>
      </dgm:t>
    </dgm:pt>
    <dgm:pt modelId="{31442CDD-A2D8-4041-A91E-CEAB4F3E2D75}">
      <dgm:prSet/>
      <dgm:spPr/>
      <dgm:t>
        <a:bodyPr/>
        <a:lstStyle/>
        <a:p>
          <a:r>
            <a:rPr lang="en-US"/>
            <a:t>Profuse sweating</a:t>
          </a:r>
          <a:endParaRPr lang="en-US" dirty="0"/>
        </a:p>
      </dgm:t>
    </dgm:pt>
    <dgm:pt modelId="{3FA0EC1E-3594-4EB8-917B-3BB41C2AFDB8}" type="parTrans" cxnId="{EA1A9422-1D6D-40FD-B13F-0C9860879FC5}">
      <dgm:prSet/>
      <dgm:spPr/>
      <dgm:t>
        <a:bodyPr/>
        <a:lstStyle/>
        <a:p>
          <a:endParaRPr lang="en-US"/>
        </a:p>
      </dgm:t>
    </dgm:pt>
    <dgm:pt modelId="{74DC71F5-39D3-4C6F-95FA-C6907883DC93}" type="sibTrans" cxnId="{EA1A9422-1D6D-40FD-B13F-0C9860879FC5}">
      <dgm:prSet/>
      <dgm:spPr/>
      <dgm:t>
        <a:bodyPr/>
        <a:lstStyle/>
        <a:p>
          <a:endParaRPr lang="en-US"/>
        </a:p>
      </dgm:t>
    </dgm:pt>
    <dgm:pt modelId="{7898EE28-A3E6-432B-A7D7-7EB6B3199D3C}">
      <dgm:prSet/>
      <dgm:spPr/>
      <dgm:t>
        <a:bodyPr/>
        <a:lstStyle/>
        <a:p>
          <a:r>
            <a:rPr lang="en-US"/>
            <a:t>Thirst</a:t>
          </a:r>
          <a:endParaRPr lang="en-US" dirty="0"/>
        </a:p>
      </dgm:t>
    </dgm:pt>
    <dgm:pt modelId="{94516C63-1533-44AC-99E0-7F073A2F53C9}" type="parTrans" cxnId="{6C1ED555-9636-4773-91DA-560FCBD3213F}">
      <dgm:prSet/>
      <dgm:spPr/>
      <dgm:t>
        <a:bodyPr/>
        <a:lstStyle/>
        <a:p>
          <a:endParaRPr lang="en-US"/>
        </a:p>
      </dgm:t>
    </dgm:pt>
    <dgm:pt modelId="{BE3FB931-717C-4F21-B38F-CE126940ECDC}" type="sibTrans" cxnId="{6C1ED555-9636-4773-91DA-560FCBD3213F}">
      <dgm:prSet/>
      <dgm:spPr/>
      <dgm:t>
        <a:bodyPr/>
        <a:lstStyle/>
        <a:p>
          <a:endParaRPr lang="en-US"/>
        </a:p>
      </dgm:t>
    </dgm:pt>
    <dgm:pt modelId="{CAA204D4-1779-4481-93AB-E8C12AE6EC30}">
      <dgm:prSet/>
      <dgm:spPr/>
      <dgm:t>
        <a:bodyPr/>
        <a:lstStyle/>
        <a:p>
          <a:r>
            <a:rPr lang="en-US"/>
            <a:t>Headaches</a:t>
          </a:r>
          <a:endParaRPr lang="en-US" dirty="0"/>
        </a:p>
      </dgm:t>
    </dgm:pt>
    <dgm:pt modelId="{9816EFA6-8C46-426D-ADB2-A5DF5E210D6E}" type="parTrans" cxnId="{E0D8B754-654A-4BDB-A26D-55676C089C51}">
      <dgm:prSet/>
      <dgm:spPr/>
      <dgm:t>
        <a:bodyPr/>
        <a:lstStyle/>
        <a:p>
          <a:endParaRPr lang="en-US"/>
        </a:p>
      </dgm:t>
    </dgm:pt>
    <dgm:pt modelId="{98314BEB-A2B4-447F-892E-041BBB4F88A0}" type="sibTrans" cxnId="{E0D8B754-654A-4BDB-A26D-55676C089C51}">
      <dgm:prSet/>
      <dgm:spPr/>
      <dgm:t>
        <a:bodyPr/>
        <a:lstStyle/>
        <a:p>
          <a:endParaRPr lang="en-US"/>
        </a:p>
      </dgm:t>
    </dgm:pt>
    <dgm:pt modelId="{7DAB81FD-07AD-4630-86EA-732B9A75DD64}">
      <dgm:prSet/>
      <dgm:spPr/>
      <dgm:t>
        <a:bodyPr/>
        <a:lstStyle/>
        <a:p>
          <a:r>
            <a:rPr lang="en-US" dirty="0"/>
            <a:t>Visual difficulties</a:t>
          </a:r>
          <a:endParaRPr lang="en-US" b="1" dirty="0"/>
        </a:p>
      </dgm:t>
    </dgm:pt>
    <dgm:pt modelId="{6B3801C8-1B39-441E-97D1-DE515AC7F200}" type="parTrans" cxnId="{E9592679-8D4A-4F2B-B30E-FCCA82E89A89}">
      <dgm:prSet/>
      <dgm:spPr/>
      <dgm:t>
        <a:bodyPr/>
        <a:lstStyle/>
        <a:p>
          <a:endParaRPr lang="en-US"/>
        </a:p>
      </dgm:t>
    </dgm:pt>
    <dgm:pt modelId="{A0F69B5F-F3B9-4C51-9C8F-2B8D735B1B2F}" type="sibTrans" cxnId="{E9592679-8D4A-4F2B-B30E-FCCA82E89A89}">
      <dgm:prSet/>
      <dgm:spPr/>
      <dgm:t>
        <a:bodyPr/>
        <a:lstStyle/>
        <a:p>
          <a:endParaRPr lang="en-US"/>
        </a:p>
      </dgm:t>
    </dgm:pt>
    <dgm:pt modelId="{E5C8BEE0-5811-4EB7-9812-4F5450F53054}">
      <dgm:prSet/>
      <dgm:spPr/>
      <dgm:t>
        <a:bodyPr/>
        <a:lstStyle/>
        <a:p>
          <a:r>
            <a:rPr lang="en-US"/>
            <a:t>Disorientation</a:t>
          </a:r>
          <a:endParaRPr lang="en-US" dirty="0"/>
        </a:p>
      </dgm:t>
    </dgm:pt>
    <dgm:pt modelId="{6433DB8E-89E4-4279-8920-C48B8EB0B76C}" type="parTrans" cxnId="{C5986AF3-5949-4C26-A20A-BC4D01674598}">
      <dgm:prSet/>
      <dgm:spPr/>
      <dgm:t>
        <a:bodyPr/>
        <a:lstStyle/>
        <a:p>
          <a:endParaRPr lang="en-US"/>
        </a:p>
      </dgm:t>
    </dgm:pt>
    <dgm:pt modelId="{9C33E6C5-68D4-47AC-A03A-EBF3A4B9037F}" type="sibTrans" cxnId="{C5986AF3-5949-4C26-A20A-BC4D01674598}">
      <dgm:prSet/>
      <dgm:spPr/>
      <dgm:t>
        <a:bodyPr/>
        <a:lstStyle/>
        <a:p>
          <a:endParaRPr lang="en-US"/>
        </a:p>
      </dgm:t>
    </dgm:pt>
    <dgm:pt modelId="{6E53620B-8348-4E07-8141-E48F3DD494D0}">
      <dgm:prSet/>
      <dgm:spPr/>
      <dgm:t>
        <a:bodyPr/>
        <a:lstStyle/>
        <a:p>
          <a:r>
            <a:rPr lang="en-US"/>
            <a:t>Alertness</a:t>
          </a:r>
          <a:endParaRPr lang="en-US" dirty="0"/>
        </a:p>
      </dgm:t>
    </dgm:pt>
    <dgm:pt modelId="{DEA07C6D-D16B-47A2-BA7B-2774F479FC87}" type="parTrans" cxnId="{2C38E143-BA84-4EF3-A59D-E2AA3C7F4F3F}">
      <dgm:prSet/>
      <dgm:spPr/>
      <dgm:t>
        <a:bodyPr/>
        <a:lstStyle/>
        <a:p>
          <a:endParaRPr lang="en-US"/>
        </a:p>
      </dgm:t>
    </dgm:pt>
    <dgm:pt modelId="{5D7354D2-C9E9-40F1-8E7F-01FF7D8B7094}" type="sibTrans" cxnId="{2C38E143-BA84-4EF3-A59D-E2AA3C7F4F3F}">
      <dgm:prSet/>
      <dgm:spPr/>
      <dgm:t>
        <a:bodyPr/>
        <a:lstStyle/>
        <a:p>
          <a:endParaRPr lang="en-US"/>
        </a:p>
      </dgm:t>
    </dgm:pt>
    <dgm:pt modelId="{18F71D2C-CEB9-4B34-98ED-E3F83B8F4D80}">
      <dgm:prSet/>
      <dgm:spPr/>
      <dgm:t>
        <a:bodyPr/>
        <a:lstStyle/>
        <a:p>
          <a:r>
            <a:rPr lang="en-US"/>
            <a:t>Concentration</a:t>
          </a:r>
          <a:endParaRPr lang="en-US" dirty="0"/>
        </a:p>
      </dgm:t>
    </dgm:pt>
    <dgm:pt modelId="{ADFBDE84-DABA-4C9B-8CB0-4BCF4B162405}" type="parTrans" cxnId="{7750C629-9EB3-40EA-ABBB-66198C968594}">
      <dgm:prSet/>
      <dgm:spPr/>
      <dgm:t>
        <a:bodyPr/>
        <a:lstStyle/>
        <a:p>
          <a:endParaRPr lang="en-US"/>
        </a:p>
      </dgm:t>
    </dgm:pt>
    <dgm:pt modelId="{388CF805-AE67-445F-8687-6E8395F3BCFC}" type="sibTrans" cxnId="{7750C629-9EB3-40EA-ABBB-66198C968594}">
      <dgm:prSet/>
      <dgm:spPr/>
      <dgm:t>
        <a:bodyPr/>
        <a:lstStyle/>
        <a:p>
          <a:endParaRPr lang="en-US"/>
        </a:p>
      </dgm:t>
    </dgm:pt>
    <dgm:pt modelId="{63E7CDB4-10B2-4DFB-8CCF-14D0EB8E4580}">
      <dgm:prSet/>
      <dgm:spPr/>
      <dgm:t>
        <a:bodyPr/>
        <a:lstStyle/>
        <a:p>
          <a:r>
            <a:rPr lang="en-US"/>
            <a:t>Problem Solving</a:t>
          </a:r>
          <a:endParaRPr lang="en-US" dirty="0"/>
        </a:p>
      </dgm:t>
    </dgm:pt>
    <dgm:pt modelId="{6E4EF2C3-F3E5-43FC-B564-BEB97EEF4F57}" type="parTrans" cxnId="{64E7A500-298C-460B-99AD-C726999E7A9E}">
      <dgm:prSet/>
      <dgm:spPr/>
      <dgm:t>
        <a:bodyPr/>
        <a:lstStyle/>
        <a:p>
          <a:endParaRPr lang="en-US"/>
        </a:p>
      </dgm:t>
    </dgm:pt>
    <dgm:pt modelId="{968B8EE8-7CF4-4ABD-9260-9C5AAF89609B}" type="sibTrans" cxnId="{64E7A500-298C-460B-99AD-C726999E7A9E}">
      <dgm:prSet/>
      <dgm:spPr/>
      <dgm:t>
        <a:bodyPr/>
        <a:lstStyle/>
        <a:p>
          <a:endParaRPr lang="en-US"/>
        </a:p>
      </dgm:t>
    </dgm:pt>
    <dgm:pt modelId="{3C44AA2E-AF4A-4250-B2F1-A35A1FE371D4}">
      <dgm:prSet/>
      <dgm:spPr/>
      <dgm:t>
        <a:bodyPr/>
        <a:lstStyle/>
        <a:p>
          <a:r>
            <a:rPr lang="en-US"/>
            <a:t>Memory</a:t>
          </a:r>
          <a:endParaRPr lang="en-US" dirty="0"/>
        </a:p>
      </dgm:t>
    </dgm:pt>
    <dgm:pt modelId="{2B9BB879-723D-45C8-A120-08DBC380573A}" type="parTrans" cxnId="{47497ED5-1571-4B8E-B9E9-33CC77473AEA}">
      <dgm:prSet/>
      <dgm:spPr/>
      <dgm:t>
        <a:bodyPr/>
        <a:lstStyle/>
        <a:p>
          <a:endParaRPr lang="en-US"/>
        </a:p>
      </dgm:t>
    </dgm:pt>
    <dgm:pt modelId="{9532DE49-9D81-483D-89E8-A0BBA2B14486}" type="sibTrans" cxnId="{47497ED5-1571-4B8E-B9E9-33CC77473AEA}">
      <dgm:prSet/>
      <dgm:spPr/>
      <dgm:t>
        <a:bodyPr/>
        <a:lstStyle/>
        <a:p>
          <a:endParaRPr lang="en-US"/>
        </a:p>
      </dgm:t>
    </dgm:pt>
    <dgm:pt modelId="{542BAEF1-79CA-4410-8AE2-5991A5F02919}">
      <dgm:prSet/>
      <dgm:spPr/>
      <dgm:t>
        <a:bodyPr/>
        <a:lstStyle/>
        <a:p>
          <a:r>
            <a:rPr lang="en-US" dirty="0"/>
            <a:t>Nightmares</a:t>
          </a:r>
        </a:p>
      </dgm:t>
    </dgm:pt>
    <dgm:pt modelId="{CD08E079-2329-4B5B-A3A8-F1323B0966C4}" type="parTrans" cxnId="{2A6061DE-BFB9-46B3-9C72-F34C34228725}">
      <dgm:prSet/>
      <dgm:spPr/>
      <dgm:t>
        <a:bodyPr/>
        <a:lstStyle/>
        <a:p>
          <a:endParaRPr lang="en-US"/>
        </a:p>
      </dgm:t>
    </dgm:pt>
    <dgm:pt modelId="{7FD40F18-8B74-42F0-B41B-0BA5798A61C5}" type="sibTrans" cxnId="{2A6061DE-BFB9-46B3-9C72-F34C34228725}">
      <dgm:prSet/>
      <dgm:spPr/>
      <dgm:t>
        <a:bodyPr/>
        <a:lstStyle/>
        <a:p>
          <a:endParaRPr lang="en-US"/>
        </a:p>
      </dgm:t>
    </dgm:pt>
    <dgm:pt modelId="{8011E47A-A49E-4A78-A070-CF5BFCFBEA60}">
      <dgm:prSet/>
      <dgm:spPr/>
      <dgm:t>
        <a:bodyPr/>
        <a:lstStyle/>
        <a:p>
          <a:r>
            <a:rPr lang="en-US"/>
            <a:t>Withdrawal</a:t>
          </a:r>
          <a:endParaRPr lang="en-US" dirty="0"/>
        </a:p>
      </dgm:t>
    </dgm:pt>
    <dgm:pt modelId="{404C9CB3-7A7D-412B-B14B-F061C06B2458}" type="parTrans" cxnId="{0F7801DF-8480-4065-BE51-5B5348F8C87A}">
      <dgm:prSet/>
      <dgm:spPr/>
      <dgm:t>
        <a:bodyPr/>
        <a:lstStyle/>
        <a:p>
          <a:endParaRPr lang="en-US"/>
        </a:p>
      </dgm:t>
    </dgm:pt>
    <dgm:pt modelId="{7BD9B75F-F6D1-4C75-BFC3-DC9E4AC21383}" type="sibTrans" cxnId="{0F7801DF-8480-4065-BE51-5B5348F8C87A}">
      <dgm:prSet/>
      <dgm:spPr/>
      <dgm:t>
        <a:bodyPr/>
        <a:lstStyle/>
        <a:p>
          <a:endParaRPr lang="en-US"/>
        </a:p>
      </dgm:t>
    </dgm:pt>
    <dgm:pt modelId="{3F59E8AF-B5D7-48A6-8796-C928D74D3DE4}">
      <dgm:prSet/>
      <dgm:spPr/>
      <dgm:t>
        <a:bodyPr/>
        <a:lstStyle/>
        <a:p>
          <a:r>
            <a:rPr lang="en-US"/>
            <a:t>Emotional outburst</a:t>
          </a:r>
          <a:endParaRPr lang="en-US" dirty="0"/>
        </a:p>
      </dgm:t>
    </dgm:pt>
    <dgm:pt modelId="{996CE71B-DB46-440D-A9AA-83D27D9ECD01}" type="parTrans" cxnId="{43496D84-10ED-4448-8249-E887444F48D2}">
      <dgm:prSet/>
      <dgm:spPr/>
      <dgm:t>
        <a:bodyPr/>
        <a:lstStyle/>
        <a:p>
          <a:endParaRPr lang="en-US"/>
        </a:p>
      </dgm:t>
    </dgm:pt>
    <dgm:pt modelId="{D35CCBB9-19DA-40F3-A226-A11E182E3241}" type="sibTrans" cxnId="{43496D84-10ED-4448-8249-E887444F48D2}">
      <dgm:prSet/>
      <dgm:spPr/>
      <dgm:t>
        <a:bodyPr/>
        <a:lstStyle/>
        <a:p>
          <a:endParaRPr lang="en-US"/>
        </a:p>
      </dgm:t>
    </dgm:pt>
    <dgm:pt modelId="{0118980C-5B90-40B8-B419-7A0EE23A8EDC}">
      <dgm:prSet/>
      <dgm:spPr/>
      <dgm:t>
        <a:bodyPr/>
        <a:lstStyle/>
        <a:p>
          <a:r>
            <a:rPr lang="en-US"/>
            <a:t>Appetite</a:t>
          </a:r>
          <a:endParaRPr lang="en-US" dirty="0"/>
        </a:p>
      </dgm:t>
    </dgm:pt>
    <dgm:pt modelId="{0391C2A8-CE0A-455C-BE6A-E6E00841655D}" type="parTrans" cxnId="{8D925000-F434-4F1B-83D8-932A36DB8B94}">
      <dgm:prSet/>
      <dgm:spPr/>
      <dgm:t>
        <a:bodyPr/>
        <a:lstStyle/>
        <a:p>
          <a:endParaRPr lang="en-US"/>
        </a:p>
      </dgm:t>
    </dgm:pt>
    <dgm:pt modelId="{0AEEE252-0A38-4B1A-A54C-6BD4E0A81297}" type="sibTrans" cxnId="{8D925000-F434-4F1B-83D8-932A36DB8B94}">
      <dgm:prSet/>
      <dgm:spPr/>
      <dgm:t>
        <a:bodyPr/>
        <a:lstStyle/>
        <a:p>
          <a:endParaRPr lang="en-US"/>
        </a:p>
      </dgm:t>
    </dgm:pt>
    <dgm:pt modelId="{D24443C3-8C9C-4694-9F0C-19CBA37CBEB3}">
      <dgm:prSet/>
      <dgm:spPr/>
      <dgm:t>
        <a:bodyPr/>
        <a:lstStyle/>
        <a:p>
          <a:r>
            <a:rPr lang="en-US"/>
            <a:t>Alcohol consumption</a:t>
          </a:r>
          <a:endParaRPr lang="en-US" dirty="0"/>
        </a:p>
      </dgm:t>
    </dgm:pt>
    <dgm:pt modelId="{4387925F-2CD1-466E-A491-C22C8249EAA7}" type="parTrans" cxnId="{8102BD8A-5FA8-476B-BD1D-22E32EF064FF}">
      <dgm:prSet/>
      <dgm:spPr/>
      <dgm:t>
        <a:bodyPr/>
        <a:lstStyle/>
        <a:p>
          <a:endParaRPr lang="en-US"/>
        </a:p>
      </dgm:t>
    </dgm:pt>
    <dgm:pt modelId="{9E21845F-0963-469B-A7BC-68599F6E2B34}" type="sibTrans" cxnId="{8102BD8A-5FA8-476B-BD1D-22E32EF064FF}">
      <dgm:prSet/>
      <dgm:spPr/>
      <dgm:t>
        <a:bodyPr/>
        <a:lstStyle/>
        <a:p>
          <a:endParaRPr lang="en-US"/>
        </a:p>
      </dgm:t>
    </dgm:pt>
    <dgm:pt modelId="{67E37B87-9CED-41D3-B7B8-A2BF37509AB1}">
      <dgm:prSet/>
      <dgm:spPr/>
      <dgm:t>
        <a:bodyPr/>
        <a:lstStyle/>
        <a:p>
          <a:r>
            <a:rPr lang="en-US" dirty="0"/>
            <a:t>Inability to rest</a:t>
          </a:r>
        </a:p>
      </dgm:t>
    </dgm:pt>
    <dgm:pt modelId="{0EF8CDF1-A0F4-47C8-8FB2-530450D3EC1A}" type="parTrans" cxnId="{0463A819-0467-4225-9FBC-1E507267F7AC}">
      <dgm:prSet/>
      <dgm:spPr/>
      <dgm:t>
        <a:bodyPr/>
        <a:lstStyle/>
        <a:p>
          <a:endParaRPr lang="en-US"/>
        </a:p>
      </dgm:t>
    </dgm:pt>
    <dgm:pt modelId="{3AD8FC24-4E96-45F7-BC15-A1F290220930}" type="sibTrans" cxnId="{0463A819-0467-4225-9FBC-1E507267F7AC}">
      <dgm:prSet/>
      <dgm:spPr/>
      <dgm:t>
        <a:bodyPr/>
        <a:lstStyle/>
        <a:p>
          <a:endParaRPr lang="en-US"/>
        </a:p>
      </dgm:t>
    </dgm:pt>
    <dgm:pt modelId="{E6F279E3-8F80-4464-A0CA-A52637933112}">
      <dgm:prSet/>
      <dgm:spPr/>
      <dgm:t>
        <a:bodyPr/>
        <a:lstStyle/>
        <a:p>
          <a:pPr>
            <a:buFont typeface="Arial" panose="020B0604020202020204" pitchFamily="34" charset="0"/>
            <a:buChar char="•"/>
          </a:pPr>
          <a:r>
            <a:rPr lang="en-US"/>
            <a:t>Anxiety</a:t>
          </a:r>
        </a:p>
      </dgm:t>
    </dgm:pt>
    <dgm:pt modelId="{5DE08E3F-C17B-45D4-980A-298DFB8A3E25}" type="parTrans" cxnId="{4611EC8E-037A-49F8-A01C-950D62FEE22C}">
      <dgm:prSet/>
      <dgm:spPr/>
      <dgm:t>
        <a:bodyPr/>
        <a:lstStyle/>
        <a:p>
          <a:endParaRPr lang="en-US"/>
        </a:p>
      </dgm:t>
    </dgm:pt>
    <dgm:pt modelId="{B1CAF8A9-2843-4307-BE87-558C50DA0F0C}" type="sibTrans" cxnId="{4611EC8E-037A-49F8-A01C-950D62FEE22C}">
      <dgm:prSet/>
      <dgm:spPr/>
      <dgm:t>
        <a:bodyPr/>
        <a:lstStyle/>
        <a:p>
          <a:endParaRPr lang="en-US"/>
        </a:p>
      </dgm:t>
    </dgm:pt>
    <dgm:pt modelId="{A468F4C3-AF50-49AB-BBCD-27E59DAD888B}">
      <dgm:prSet/>
      <dgm:spPr/>
      <dgm:t>
        <a:bodyPr/>
        <a:lstStyle/>
        <a:p>
          <a:r>
            <a:rPr lang="en-US"/>
            <a:t>Guilt</a:t>
          </a:r>
          <a:endParaRPr lang="en-US" dirty="0"/>
        </a:p>
      </dgm:t>
    </dgm:pt>
    <dgm:pt modelId="{226DBB0F-C13C-4BD0-A483-731574643FEF}" type="parTrans" cxnId="{83CFAF14-8487-4768-A81A-CE9338F18B0A}">
      <dgm:prSet/>
      <dgm:spPr/>
      <dgm:t>
        <a:bodyPr/>
        <a:lstStyle/>
        <a:p>
          <a:endParaRPr lang="en-US"/>
        </a:p>
      </dgm:t>
    </dgm:pt>
    <dgm:pt modelId="{301AFD1E-CE48-4C80-933F-4CCC257FFD8E}" type="sibTrans" cxnId="{83CFAF14-8487-4768-A81A-CE9338F18B0A}">
      <dgm:prSet/>
      <dgm:spPr/>
      <dgm:t>
        <a:bodyPr/>
        <a:lstStyle/>
        <a:p>
          <a:endParaRPr lang="en-US"/>
        </a:p>
      </dgm:t>
    </dgm:pt>
    <dgm:pt modelId="{6E2DA8E1-C79B-4151-B099-33D0BC85F7FF}">
      <dgm:prSet/>
      <dgm:spPr/>
      <dgm:t>
        <a:bodyPr/>
        <a:lstStyle/>
        <a:p>
          <a:r>
            <a:rPr lang="en-US"/>
            <a:t>Denial</a:t>
          </a:r>
          <a:endParaRPr lang="en-US" dirty="0"/>
        </a:p>
      </dgm:t>
    </dgm:pt>
    <dgm:pt modelId="{759B05EB-34A6-4413-BF45-1F80BBAB9B9E}" type="parTrans" cxnId="{0E002D5E-CCD8-4A09-A908-8D8CA9FA5479}">
      <dgm:prSet/>
      <dgm:spPr/>
      <dgm:t>
        <a:bodyPr/>
        <a:lstStyle/>
        <a:p>
          <a:endParaRPr lang="en-US"/>
        </a:p>
      </dgm:t>
    </dgm:pt>
    <dgm:pt modelId="{8BFFA5CB-FF0C-4343-B9D4-15528F3D51FA}" type="sibTrans" cxnId="{0E002D5E-CCD8-4A09-A908-8D8CA9FA5479}">
      <dgm:prSet/>
      <dgm:spPr/>
      <dgm:t>
        <a:bodyPr/>
        <a:lstStyle/>
        <a:p>
          <a:endParaRPr lang="en-US"/>
        </a:p>
      </dgm:t>
    </dgm:pt>
    <dgm:pt modelId="{68430702-61D3-4AD3-9A57-C28649FB3481}">
      <dgm:prSet/>
      <dgm:spPr/>
      <dgm:t>
        <a:bodyPr/>
        <a:lstStyle/>
        <a:p>
          <a:r>
            <a:rPr lang="en-US"/>
            <a:t>Grief</a:t>
          </a:r>
          <a:endParaRPr lang="en-US" dirty="0"/>
        </a:p>
      </dgm:t>
    </dgm:pt>
    <dgm:pt modelId="{1CECCCBF-3518-4AED-BABB-2E2F8950DF66}" type="parTrans" cxnId="{9114BDA0-3EFA-43F3-A212-17D056F0ECFD}">
      <dgm:prSet/>
      <dgm:spPr/>
      <dgm:t>
        <a:bodyPr/>
        <a:lstStyle/>
        <a:p>
          <a:endParaRPr lang="en-US"/>
        </a:p>
      </dgm:t>
    </dgm:pt>
    <dgm:pt modelId="{BCF3C179-FF26-46C8-823E-1B006E2A4F4E}" type="sibTrans" cxnId="{9114BDA0-3EFA-43F3-A212-17D056F0ECFD}">
      <dgm:prSet/>
      <dgm:spPr/>
      <dgm:t>
        <a:bodyPr/>
        <a:lstStyle/>
        <a:p>
          <a:endParaRPr lang="en-US"/>
        </a:p>
      </dgm:t>
    </dgm:pt>
    <dgm:pt modelId="{402CBA33-E2A5-4537-88BE-C4439EFBD46F}">
      <dgm:prSet/>
      <dgm:spPr/>
      <dgm:t>
        <a:bodyPr/>
        <a:lstStyle/>
        <a:p>
          <a:r>
            <a:rPr lang="en-US"/>
            <a:t>Fear</a:t>
          </a:r>
          <a:endParaRPr lang="en-US" dirty="0"/>
        </a:p>
      </dgm:t>
    </dgm:pt>
    <dgm:pt modelId="{8123D3CA-4FD8-4D74-9428-8B808BB7657B}" type="parTrans" cxnId="{D777B6AC-6DDD-418F-9818-EAEC6211DC05}">
      <dgm:prSet/>
      <dgm:spPr/>
      <dgm:t>
        <a:bodyPr/>
        <a:lstStyle/>
        <a:p>
          <a:endParaRPr lang="en-US"/>
        </a:p>
      </dgm:t>
    </dgm:pt>
    <dgm:pt modelId="{D89290F9-CF98-4A08-9A06-9DDC855C5E77}" type="sibTrans" cxnId="{D777B6AC-6DDD-418F-9818-EAEC6211DC05}">
      <dgm:prSet/>
      <dgm:spPr/>
      <dgm:t>
        <a:bodyPr/>
        <a:lstStyle/>
        <a:p>
          <a:endParaRPr lang="en-US"/>
        </a:p>
      </dgm:t>
    </dgm:pt>
    <dgm:pt modelId="{7DEDC555-22FB-4980-BAD3-8016A40F73B0}">
      <dgm:prSet/>
      <dgm:spPr/>
      <dgm:t>
        <a:bodyPr/>
        <a:lstStyle/>
        <a:p>
          <a:r>
            <a:rPr lang="en-US"/>
            <a:t>Irritability</a:t>
          </a:r>
          <a:endParaRPr lang="en-US" dirty="0"/>
        </a:p>
      </dgm:t>
    </dgm:pt>
    <dgm:pt modelId="{E037E9C8-B615-4D57-8FA3-0096E037A9AE}" type="parTrans" cxnId="{FA825D2C-BAA0-41D9-9F97-24493205D746}">
      <dgm:prSet/>
      <dgm:spPr/>
      <dgm:t>
        <a:bodyPr/>
        <a:lstStyle/>
        <a:p>
          <a:endParaRPr lang="en-US"/>
        </a:p>
      </dgm:t>
    </dgm:pt>
    <dgm:pt modelId="{303C4CBA-2D35-40D0-8531-72FCD33E84B0}" type="sibTrans" cxnId="{FA825D2C-BAA0-41D9-9F97-24493205D746}">
      <dgm:prSet/>
      <dgm:spPr/>
      <dgm:t>
        <a:bodyPr/>
        <a:lstStyle/>
        <a:p>
          <a:endParaRPr lang="en-US"/>
        </a:p>
      </dgm:t>
    </dgm:pt>
    <dgm:pt modelId="{C99A2378-9131-4B90-9DB6-AF686F58E040}">
      <dgm:prSet/>
      <dgm:spPr/>
      <dgm:t>
        <a:bodyPr/>
        <a:lstStyle/>
        <a:p>
          <a:r>
            <a:rPr lang="en-US"/>
            <a:t>Emotional control</a:t>
          </a:r>
          <a:endParaRPr lang="en-US" dirty="0"/>
        </a:p>
      </dgm:t>
    </dgm:pt>
    <dgm:pt modelId="{0648C257-5ECE-4F3C-834B-B3EDB2BF758C}" type="parTrans" cxnId="{23DAEE84-5806-40BA-A803-D234B7B63A4D}">
      <dgm:prSet/>
      <dgm:spPr/>
      <dgm:t>
        <a:bodyPr/>
        <a:lstStyle/>
        <a:p>
          <a:endParaRPr lang="en-US"/>
        </a:p>
      </dgm:t>
    </dgm:pt>
    <dgm:pt modelId="{5D89602A-29D6-47AB-B843-C67D06003753}" type="sibTrans" cxnId="{23DAEE84-5806-40BA-A803-D234B7B63A4D}">
      <dgm:prSet/>
      <dgm:spPr/>
      <dgm:t>
        <a:bodyPr/>
        <a:lstStyle/>
        <a:p>
          <a:endParaRPr lang="en-US"/>
        </a:p>
      </dgm:t>
    </dgm:pt>
    <dgm:pt modelId="{2050D57B-CC29-4CAD-8EFC-1A82225118AA}">
      <dgm:prSet/>
      <dgm:spPr/>
      <dgm:t>
        <a:bodyPr/>
        <a:lstStyle/>
        <a:p>
          <a:r>
            <a:rPr lang="en-US"/>
            <a:t>Depression</a:t>
          </a:r>
          <a:endParaRPr lang="en-US" dirty="0"/>
        </a:p>
      </dgm:t>
    </dgm:pt>
    <dgm:pt modelId="{F186FB8F-C934-4595-B7CB-ADB3F56291FE}" type="parTrans" cxnId="{F3C3E18D-E966-46C0-A16F-B667D221B093}">
      <dgm:prSet/>
      <dgm:spPr/>
      <dgm:t>
        <a:bodyPr/>
        <a:lstStyle/>
        <a:p>
          <a:endParaRPr lang="en-US"/>
        </a:p>
      </dgm:t>
    </dgm:pt>
    <dgm:pt modelId="{6CD6391D-8D95-4D9E-AA71-949589DD9734}" type="sibTrans" cxnId="{F3C3E18D-E966-46C0-A16F-B667D221B093}">
      <dgm:prSet/>
      <dgm:spPr/>
      <dgm:t>
        <a:bodyPr/>
        <a:lstStyle/>
        <a:p>
          <a:endParaRPr lang="en-US"/>
        </a:p>
      </dgm:t>
    </dgm:pt>
    <dgm:pt modelId="{D35CF282-5BF7-4FAD-B4F4-20B30D0D1018}">
      <dgm:prSet/>
      <dgm:spPr/>
      <dgm:t>
        <a:bodyPr/>
        <a:lstStyle/>
        <a:p>
          <a:r>
            <a:rPr lang="en-US"/>
            <a:t>Sense of failure</a:t>
          </a:r>
          <a:endParaRPr lang="en-US" dirty="0"/>
        </a:p>
      </dgm:t>
    </dgm:pt>
    <dgm:pt modelId="{5969FD31-467E-4F9C-8EC2-5738D59914F1}" type="parTrans" cxnId="{97EEEC42-EF7C-4AFB-B7AB-1A745758B4D9}">
      <dgm:prSet/>
      <dgm:spPr/>
      <dgm:t>
        <a:bodyPr/>
        <a:lstStyle/>
        <a:p>
          <a:endParaRPr lang="en-US"/>
        </a:p>
      </dgm:t>
    </dgm:pt>
    <dgm:pt modelId="{7B5E0B0B-1652-471C-BD4E-F5F1051C69BD}" type="sibTrans" cxnId="{97EEEC42-EF7C-4AFB-B7AB-1A745758B4D9}">
      <dgm:prSet/>
      <dgm:spPr/>
      <dgm:t>
        <a:bodyPr/>
        <a:lstStyle/>
        <a:p>
          <a:endParaRPr lang="en-US"/>
        </a:p>
      </dgm:t>
    </dgm:pt>
    <dgm:pt modelId="{56AA4282-192D-429E-94A6-33B853840B70}">
      <dgm:prSet/>
      <dgm:spPr/>
      <dgm:t>
        <a:bodyPr/>
        <a:lstStyle/>
        <a:p>
          <a:r>
            <a:rPr lang="en-US"/>
            <a:t>Overwhelmed</a:t>
          </a:r>
          <a:endParaRPr lang="en-US" dirty="0"/>
        </a:p>
      </dgm:t>
    </dgm:pt>
    <dgm:pt modelId="{8CDCB604-4E14-492C-ACF2-9E8DCF24A975}" type="parTrans" cxnId="{EA6AB62B-3643-4C63-A08B-995B5FE29DBA}">
      <dgm:prSet/>
      <dgm:spPr/>
      <dgm:t>
        <a:bodyPr/>
        <a:lstStyle/>
        <a:p>
          <a:endParaRPr lang="en-US"/>
        </a:p>
      </dgm:t>
    </dgm:pt>
    <dgm:pt modelId="{39BC12BF-15F4-4FCC-8294-744536D75967}" type="sibTrans" cxnId="{EA6AB62B-3643-4C63-A08B-995B5FE29DBA}">
      <dgm:prSet/>
      <dgm:spPr/>
      <dgm:t>
        <a:bodyPr/>
        <a:lstStyle/>
        <a:p>
          <a:endParaRPr lang="en-US"/>
        </a:p>
      </dgm:t>
    </dgm:pt>
    <dgm:pt modelId="{3A91366C-9104-4FCE-A3BC-ABC96D4B8936}" type="pres">
      <dgm:prSet presAssocID="{60A2B75A-ECE5-48AC-A5B6-2FCFED8B8AC2}" presName="Name0" presStyleCnt="0">
        <dgm:presLayoutVars>
          <dgm:dir/>
          <dgm:animLvl val="lvl"/>
          <dgm:resizeHandles val="exact"/>
        </dgm:presLayoutVars>
      </dgm:prSet>
      <dgm:spPr/>
      <dgm:t>
        <a:bodyPr/>
        <a:lstStyle/>
        <a:p>
          <a:endParaRPr lang="en-US"/>
        </a:p>
      </dgm:t>
    </dgm:pt>
    <dgm:pt modelId="{C4A05365-18E0-4B6E-8E24-74AF3BE3666B}" type="pres">
      <dgm:prSet presAssocID="{8165C319-1148-43E0-B5A2-EA4D89764CBD}" presName="composite" presStyleCnt="0"/>
      <dgm:spPr/>
    </dgm:pt>
    <dgm:pt modelId="{AF9368C0-33BA-40DF-AF3C-A0EF91A28325}" type="pres">
      <dgm:prSet presAssocID="{8165C319-1148-43E0-B5A2-EA4D89764CBD}" presName="parTx" presStyleLbl="alignNode1" presStyleIdx="0" presStyleCnt="4">
        <dgm:presLayoutVars>
          <dgm:chMax val="0"/>
          <dgm:chPref val="0"/>
          <dgm:bulletEnabled val="1"/>
        </dgm:presLayoutVars>
      </dgm:prSet>
      <dgm:spPr/>
      <dgm:t>
        <a:bodyPr/>
        <a:lstStyle/>
        <a:p>
          <a:endParaRPr lang="en-US"/>
        </a:p>
      </dgm:t>
    </dgm:pt>
    <dgm:pt modelId="{98BF8AB3-8180-4803-AD51-4B837546A741}" type="pres">
      <dgm:prSet presAssocID="{8165C319-1148-43E0-B5A2-EA4D89764CBD}" presName="desTx" presStyleLbl="alignAccFollowNode1" presStyleIdx="0" presStyleCnt="4">
        <dgm:presLayoutVars>
          <dgm:bulletEnabled val="1"/>
        </dgm:presLayoutVars>
      </dgm:prSet>
      <dgm:spPr/>
      <dgm:t>
        <a:bodyPr/>
        <a:lstStyle/>
        <a:p>
          <a:endParaRPr lang="en-US"/>
        </a:p>
      </dgm:t>
    </dgm:pt>
    <dgm:pt modelId="{872B1734-353C-4136-82F7-0D2E32DA3F99}" type="pres">
      <dgm:prSet presAssocID="{00512FE9-E1C7-42FE-81A6-2D5DC284B553}" presName="space" presStyleCnt="0"/>
      <dgm:spPr/>
    </dgm:pt>
    <dgm:pt modelId="{3DCAE749-F7E5-42AF-829B-C115B83FBCAC}" type="pres">
      <dgm:prSet presAssocID="{A752D5F1-3ACF-4C70-B767-6CDB386100B0}" presName="composite" presStyleCnt="0"/>
      <dgm:spPr/>
    </dgm:pt>
    <dgm:pt modelId="{A0AF0E2A-9434-4B3D-A52A-E8396EC953FF}" type="pres">
      <dgm:prSet presAssocID="{A752D5F1-3ACF-4C70-B767-6CDB386100B0}" presName="parTx" presStyleLbl="alignNode1" presStyleIdx="1" presStyleCnt="4">
        <dgm:presLayoutVars>
          <dgm:chMax val="0"/>
          <dgm:chPref val="0"/>
          <dgm:bulletEnabled val="1"/>
        </dgm:presLayoutVars>
      </dgm:prSet>
      <dgm:spPr/>
      <dgm:t>
        <a:bodyPr/>
        <a:lstStyle/>
        <a:p>
          <a:endParaRPr lang="en-US"/>
        </a:p>
      </dgm:t>
    </dgm:pt>
    <dgm:pt modelId="{DE35C15B-5278-4E2B-A801-AB81E474EAB0}" type="pres">
      <dgm:prSet presAssocID="{A752D5F1-3ACF-4C70-B767-6CDB386100B0}" presName="desTx" presStyleLbl="alignAccFollowNode1" presStyleIdx="1" presStyleCnt="4">
        <dgm:presLayoutVars>
          <dgm:bulletEnabled val="1"/>
        </dgm:presLayoutVars>
      </dgm:prSet>
      <dgm:spPr/>
      <dgm:t>
        <a:bodyPr/>
        <a:lstStyle/>
        <a:p>
          <a:endParaRPr lang="en-US"/>
        </a:p>
      </dgm:t>
    </dgm:pt>
    <dgm:pt modelId="{4221D41D-2D8B-4116-86CD-B0174B86FDFF}" type="pres">
      <dgm:prSet presAssocID="{BCB35D38-AB4B-4A0E-B30C-E5C30FEBD54A}" presName="space" presStyleCnt="0"/>
      <dgm:spPr/>
    </dgm:pt>
    <dgm:pt modelId="{1055A572-BD0E-4AC0-AE3F-E61ADE39B3A3}" type="pres">
      <dgm:prSet presAssocID="{6F42C4AA-837B-4429-8960-CCF6883FDFD9}" presName="composite" presStyleCnt="0"/>
      <dgm:spPr/>
    </dgm:pt>
    <dgm:pt modelId="{20841AF5-8B16-40E0-A7BC-2089126750CF}" type="pres">
      <dgm:prSet presAssocID="{6F42C4AA-837B-4429-8960-CCF6883FDFD9}" presName="parTx" presStyleLbl="alignNode1" presStyleIdx="2" presStyleCnt="4">
        <dgm:presLayoutVars>
          <dgm:chMax val="0"/>
          <dgm:chPref val="0"/>
          <dgm:bulletEnabled val="1"/>
        </dgm:presLayoutVars>
      </dgm:prSet>
      <dgm:spPr/>
      <dgm:t>
        <a:bodyPr/>
        <a:lstStyle/>
        <a:p>
          <a:endParaRPr lang="en-US"/>
        </a:p>
      </dgm:t>
    </dgm:pt>
    <dgm:pt modelId="{2D302998-496F-47E9-9CDE-2D972DFB1495}" type="pres">
      <dgm:prSet presAssocID="{6F42C4AA-837B-4429-8960-CCF6883FDFD9}" presName="desTx" presStyleLbl="alignAccFollowNode1" presStyleIdx="2" presStyleCnt="4">
        <dgm:presLayoutVars>
          <dgm:bulletEnabled val="1"/>
        </dgm:presLayoutVars>
      </dgm:prSet>
      <dgm:spPr/>
      <dgm:t>
        <a:bodyPr/>
        <a:lstStyle/>
        <a:p>
          <a:endParaRPr lang="en-US"/>
        </a:p>
      </dgm:t>
    </dgm:pt>
    <dgm:pt modelId="{80431468-0204-4FEC-869E-FEF5297001C7}" type="pres">
      <dgm:prSet presAssocID="{3A434630-7276-4334-AF83-A8E0D0EBD048}" presName="space" presStyleCnt="0"/>
      <dgm:spPr/>
    </dgm:pt>
    <dgm:pt modelId="{A2CF7CB5-0CB3-438F-ACB1-34B7258C7062}" type="pres">
      <dgm:prSet presAssocID="{8448F820-FAD7-4C08-B662-B9CACD189185}" presName="composite" presStyleCnt="0"/>
      <dgm:spPr/>
    </dgm:pt>
    <dgm:pt modelId="{C67D6890-AAE2-43E1-A75B-0847D1B4DC7F}" type="pres">
      <dgm:prSet presAssocID="{8448F820-FAD7-4C08-B662-B9CACD189185}" presName="parTx" presStyleLbl="alignNode1" presStyleIdx="3" presStyleCnt="4">
        <dgm:presLayoutVars>
          <dgm:chMax val="0"/>
          <dgm:chPref val="0"/>
          <dgm:bulletEnabled val="1"/>
        </dgm:presLayoutVars>
      </dgm:prSet>
      <dgm:spPr/>
      <dgm:t>
        <a:bodyPr/>
        <a:lstStyle/>
        <a:p>
          <a:endParaRPr lang="en-US"/>
        </a:p>
      </dgm:t>
    </dgm:pt>
    <dgm:pt modelId="{36070BAD-70C4-4758-A5F5-15EE08F16C75}" type="pres">
      <dgm:prSet presAssocID="{8448F820-FAD7-4C08-B662-B9CACD189185}" presName="desTx" presStyleLbl="alignAccFollowNode1" presStyleIdx="3" presStyleCnt="4">
        <dgm:presLayoutVars>
          <dgm:bulletEnabled val="1"/>
        </dgm:presLayoutVars>
      </dgm:prSet>
      <dgm:spPr/>
      <dgm:t>
        <a:bodyPr/>
        <a:lstStyle/>
        <a:p>
          <a:endParaRPr lang="en-US"/>
        </a:p>
      </dgm:t>
    </dgm:pt>
  </dgm:ptLst>
  <dgm:cxnLst>
    <dgm:cxn modelId="{12730264-D763-44C4-B5FC-0F4748AF19A0}" type="presOf" srcId="{D35CF282-5BF7-4FAD-B4F4-20B30D0D1018}" destId="{36070BAD-70C4-4758-A5F5-15EE08F16C75}" srcOrd="0" destOrd="8" presId="urn:microsoft.com/office/officeart/2005/8/layout/hList1"/>
    <dgm:cxn modelId="{AD1BC3EC-0529-4592-A5C8-FB3D7D79B928}" type="presOf" srcId="{63E7CDB4-10B2-4DFB-8CCF-14D0EB8E4580}" destId="{DE35C15B-5278-4E2B-A801-AB81E474EAB0}" srcOrd="0" destOrd="4" presId="urn:microsoft.com/office/officeart/2005/8/layout/hList1"/>
    <dgm:cxn modelId="{A3EE4B5E-4F76-4595-AD51-53E563061C02}" srcId="{A752D5F1-3ACF-4C70-B767-6CDB386100B0}" destId="{D30EF8C5-C4E5-472D-86FD-1DD74F217EEC}" srcOrd="0" destOrd="0" parTransId="{23ADFAD5-A454-4786-85BD-27A3BA089A1E}" sibTransId="{659B6735-9B5C-4B9D-ADBA-D0055A55DEBE}"/>
    <dgm:cxn modelId="{4611EC8E-037A-49F8-A01C-950D62FEE22C}" srcId="{8448F820-FAD7-4C08-B662-B9CACD189185}" destId="{E6F279E3-8F80-4464-A0CA-A52637933112}" srcOrd="0" destOrd="0" parTransId="{5DE08E3F-C17B-45D4-980A-298DFB8A3E25}" sibTransId="{B1CAF8A9-2843-4307-BE87-558C50DA0F0C}"/>
    <dgm:cxn modelId="{97EEEC42-EF7C-4AFB-B7AB-1A745758B4D9}" srcId="{8448F820-FAD7-4C08-B662-B9CACD189185}" destId="{D35CF282-5BF7-4FAD-B4F4-20B30D0D1018}" srcOrd="8" destOrd="0" parTransId="{5969FD31-467E-4F9C-8EC2-5738D59914F1}" sibTransId="{7B5E0B0B-1652-471C-BD4E-F5F1051C69BD}"/>
    <dgm:cxn modelId="{9114BDA0-3EFA-43F3-A212-17D056F0ECFD}" srcId="{8448F820-FAD7-4C08-B662-B9CACD189185}" destId="{68430702-61D3-4AD3-9A57-C28649FB3481}" srcOrd="3" destOrd="0" parTransId="{1CECCCBF-3518-4AED-BABB-2E2F8950DF66}" sibTransId="{BCF3C179-FF26-46C8-823E-1B006E2A4F4E}"/>
    <dgm:cxn modelId="{43496D84-10ED-4448-8249-E887444F48D2}" srcId="{6F42C4AA-837B-4429-8960-CCF6883FDFD9}" destId="{3F59E8AF-B5D7-48A6-8796-C928D74D3DE4}" srcOrd="2" destOrd="0" parTransId="{996CE71B-DB46-440D-A9AA-83D27D9ECD01}" sibTransId="{D35CCBB9-19DA-40F3-A226-A11E182E3241}"/>
    <dgm:cxn modelId="{11458236-3CBD-4E8C-A158-51B4940D8CFC}" type="presOf" srcId="{D24443C3-8C9C-4694-9F0C-19CBA37CBEB3}" destId="{2D302998-496F-47E9-9CDE-2D972DFB1495}" srcOrd="0" destOrd="4" presId="urn:microsoft.com/office/officeart/2005/8/layout/hList1"/>
    <dgm:cxn modelId="{7655FC22-ABAC-49DD-A9A0-01ED23179A06}" type="presOf" srcId="{7DAB81FD-07AD-4630-86EA-732B9A75DD64}" destId="{98BF8AB3-8180-4803-AD51-4B837546A741}" srcOrd="0" destOrd="6" presId="urn:microsoft.com/office/officeart/2005/8/layout/hList1"/>
    <dgm:cxn modelId="{D32B1C98-7665-4DC9-8578-64843DB91EC8}" type="presOf" srcId="{FA592353-7DEE-4F04-9B5D-7EAD51214A88}" destId="{98BF8AB3-8180-4803-AD51-4B837546A741}" srcOrd="0" destOrd="1" presId="urn:microsoft.com/office/officeart/2005/8/layout/hList1"/>
    <dgm:cxn modelId="{2A6061DE-BFB9-46B3-9C72-F34C34228725}" srcId="{A752D5F1-3ACF-4C70-B767-6CDB386100B0}" destId="{542BAEF1-79CA-4410-8AE2-5991A5F02919}" srcOrd="6" destOrd="0" parTransId="{CD08E079-2329-4B5B-A3A8-F1323B0966C4}" sibTransId="{7FD40F18-8B74-42F0-B41B-0BA5798A61C5}"/>
    <dgm:cxn modelId="{AFBE1FAE-7A9F-4E35-B599-95372DA7A92D}" srcId="{A752D5F1-3ACF-4C70-B767-6CDB386100B0}" destId="{DB8A9E54-4117-4B0F-9A40-E5B64494A249}" srcOrd="7" destOrd="0" parTransId="{E3EF3FB8-C603-4594-A3BD-51DC593B491F}" sibTransId="{60695399-D226-43E9-B1AE-AA3622E82744}"/>
    <dgm:cxn modelId="{1C0481D6-3F64-4A18-B8F9-F2CE9243FBB4}" type="presOf" srcId="{31442CDD-A2D8-4041-A91E-CEAB4F3E2D75}" destId="{98BF8AB3-8180-4803-AD51-4B837546A741}" srcOrd="0" destOrd="3" presId="urn:microsoft.com/office/officeart/2005/8/layout/hList1"/>
    <dgm:cxn modelId="{4CCF6AB1-3F3A-425D-9FD8-169A4F278490}" type="presOf" srcId="{25530B90-F80E-4970-9831-A8DF86B86C7E}" destId="{98BF8AB3-8180-4803-AD51-4B837546A741}" srcOrd="0" destOrd="7" presId="urn:microsoft.com/office/officeart/2005/8/layout/hList1"/>
    <dgm:cxn modelId="{E9592679-8D4A-4F2B-B30E-FCCA82E89A89}" srcId="{8165C319-1148-43E0-B5A2-EA4D89764CBD}" destId="{7DAB81FD-07AD-4630-86EA-732B9A75DD64}" srcOrd="6" destOrd="0" parTransId="{6B3801C8-1B39-441E-97D1-DE515AC7F200}" sibTransId="{A0F69B5F-F3B9-4C51-9C8F-2B8D735B1B2F}"/>
    <dgm:cxn modelId="{47497ED5-1571-4B8E-B9E9-33CC77473AEA}" srcId="{A752D5F1-3ACF-4C70-B767-6CDB386100B0}" destId="{3C44AA2E-AF4A-4250-B2F1-A35A1FE371D4}" srcOrd="5" destOrd="0" parTransId="{2B9BB879-723D-45C8-A120-08DBC380573A}" sibTransId="{9532DE49-9D81-483D-89E8-A0BBA2B14486}"/>
    <dgm:cxn modelId="{9E4C15D3-A033-4807-BFA1-B7160A075BCA}" srcId="{8165C319-1148-43E0-B5A2-EA4D89764CBD}" destId="{25530B90-F80E-4970-9831-A8DF86B86C7E}" srcOrd="7" destOrd="0" parTransId="{3E9E598D-A9CC-4D50-848D-01297E0CBA86}" sibTransId="{A02AB5C2-2BB8-44C1-B705-748C6668C486}"/>
    <dgm:cxn modelId="{F0F31A10-6539-472B-8711-FB5881794199}" type="presOf" srcId="{56AA4282-192D-429E-94A6-33B853840B70}" destId="{36070BAD-70C4-4758-A5F5-15EE08F16C75}" srcOrd="0" destOrd="9" presId="urn:microsoft.com/office/officeart/2005/8/layout/hList1"/>
    <dgm:cxn modelId="{64E7A500-298C-460B-99AD-C726999E7A9E}" srcId="{A752D5F1-3ACF-4C70-B767-6CDB386100B0}" destId="{63E7CDB4-10B2-4DFB-8CCF-14D0EB8E4580}" srcOrd="4" destOrd="0" parTransId="{6E4EF2C3-F3E5-43FC-B564-BEB97EEF4F57}" sibTransId="{968B8EE8-7CF4-4ABD-9260-9C5AAF89609B}"/>
    <dgm:cxn modelId="{7E7C7E46-D752-4955-9181-D46DE38C3F1B}" type="presOf" srcId="{A468F4C3-AF50-49AB-BBCD-27E59DAD888B}" destId="{36070BAD-70C4-4758-A5F5-15EE08F16C75}" srcOrd="0" destOrd="1" presId="urn:microsoft.com/office/officeart/2005/8/layout/hList1"/>
    <dgm:cxn modelId="{B31314A3-22A9-4492-A417-251E08164923}" type="presOf" srcId="{7898EE28-A3E6-432B-A7D7-7EB6B3199D3C}" destId="{98BF8AB3-8180-4803-AD51-4B837546A741}" srcOrd="0" destOrd="4" presId="urn:microsoft.com/office/officeart/2005/8/layout/hList1"/>
    <dgm:cxn modelId="{A2F21DAE-8AA5-4BFB-B830-D4D71E4A117B}" srcId="{8165C319-1148-43E0-B5A2-EA4D89764CBD}" destId="{76E16D10-CD23-4D77-A40B-EB815A567D72}" srcOrd="2" destOrd="0" parTransId="{0078262D-95F5-4076-A9AB-B76B881AC4F1}" sibTransId="{91D179B3-C97E-4A43-B603-92C56D395D28}"/>
    <dgm:cxn modelId="{2C38E143-BA84-4EF3-A59D-E2AA3C7F4F3F}" srcId="{A752D5F1-3ACF-4C70-B767-6CDB386100B0}" destId="{6E53620B-8348-4E07-8141-E48F3DD494D0}" srcOrd="2" destOrd="0" parTransId="{DEA07C6D-D16B-47A2-BA7B-2774F479FC87}" sibTransId="{5D7354D2-C9E9-40F1-8E7F-01FF7D8B7094}"/>
    <dgm:cxn modelId="{EA1A9422-1D6D-40FD-B13F-0C9860879FC5}" srcId="{8165C319-1148-43E0-B5A2-EA4D89764CBD}" destId="{31442CDD-A2D8-4041-A91E-CEAB4F3E2D75}" srcOrd="3" destOrd="0" parTransId="{3FA0EC1E-3594-4EB8-917B-3BB41C2AFDB8}" sibTransId="{74DC71F5-39D3-4C6F-95FA-C6907883DC93}"/>
    <dgm:cxn modelId="{D777B6AC-6DDD-418F-9818-EAEC6211DC05}" srcId="{8448F820-FAD7-4C08-B662-B9CACD189185}" destId="{402CBA33-E2A5-4537-88BE-C4439EFBD46F}" srcOrd="4" destOrd="0" parTransId="{8123D3CA-4FD8-4D74-9428-8B808BB7657B}" sibTransId="{D89290F9-CF98-4A08-9A06-9DDC855C5E77}"/>
    <dgm:cxn modelId="{0E002D5E-CCD8-4A09-A908-8D8CA9FA5479}" srcId="{8448F820-FAD7-4C08-B662-B9CACD189185}" destId="{6E2DA8E1-C79B-4151-B099-33D0BC85F7FF}" srcOrd="2" destOrd="0" parTransId="{759B05EB-34A6-4413-BF45-1F80BBAB9B9E}" sibTransId="{8BFFA5CB-FF0C-4343-B9D4-15528F3D51FA}"/>
    <dgm:cxn modelId="{F3C3E18D-E966-46C0-A16F-B667D221B093}" srcId="{8448F820-FAD7-4C08-B662-B9CACD189185}" destId="{2050D57B-CC29-4CAD-8EFC-1A82225118AA}" srcOrd="7" destOrd="0" parTransId="{F186FB8F-C934-4595-B7CB-ADB3F56291FE}" sibTransId="{6CD6391D-8D95-4D9E-AA71-949589DD9734}"/>
    <dgm:cxn modelId="{4312C0B2-AEC7-445B-BF77-C4DAB3F47BE1}" type="presOf" srcId="{3C44AA2E-AF4A-4250-B2F1-A35A1FE371D4}" destId="{DE35C15B-5278-4E2B-A801-AB81E474EAB0}" srcOrd="0" destOrd="5" presId="urn:microsoft.com/office/officeart/2005/8/layout/hList1"/>
    <dgm:cxn modelId="{F2066C36-3EB6-4923-B988-25FBA81CF742}" srcId="{60A2B75A-ECE5-48AC-A5B6-2FCFED8B8AC2}" destId="{A752D5F1-3ACF-4C70-B767-6CDB386100B0}" srcOrd="1" destOrd="0" parTransId="{24CDA56E-CE3D-473F-8E64-8949EA6FB279}" sibTransId="{BCB35D38-AB4B-4A0E-B30C-E5C30FEBD54A}"/>
    <dgm:cxn modelId="{8D925000-F434-4F1B-83D8-932A36DB8B94}" srcId="{6F42C4AA-837B-4429-8960-CCF6883FDFD9}" destId="{0118980C-5B90-40B8-B419-7A0EE23A8EDC}" srcOrd="3" destOrd="0" parTransId="{0391C2A8-CE0A-455C-BE6A-E6E00841655D}" sibTransId="{0AEEE252-0A38-4B1A-A54C-6BD4E0A81297}"/>
    <dgm:cxn modelId="{83CFAF14-8487-4768-A81A-CE9338F18B0A}" srcId="{8448F820-FAD7-4C08-B662-B9CACD189185}" destId="{A468F4C3-AF50-49AB-BBCD-27E59DAD888B}" srcOrd="1" destOrd="0" parTransId="{226DBB0F-C13C-4BD0-A483-731574643FEF}" sibTransId="{301AFD1E-CE48-4C80-933F-4CCC257FFD8E}"/>
    <dgm:cxn modelId="{AF8D32EF-B8CB-4EEE-AEF8-A49AD963A235}" type="presOf" srcId="{67E37B87-9CED-41D3-B7B8-A2BF37509AB1}" destId="{2D302998-496F-47E9-9CDE-2D972DFB1495}" srcOrd="0" destOrd="5" presId="urn:microsoft.com/office/officeart/2005/8/layout/hList1"/>
    <dgm:cxn modelId="{6C1ED555-9636-4773-91DA-560FCBD3213F}" srcId="{8165C319-1148-43E0-B5A2-EA4D89764CBD}" destId="{7898EE28-A3E6-432B-A7D7-7EB6B3199D3C}" srcOrd="4" destOrd="0" parTransId="{94516C63-1533-44AC-99E0-7F073A2F53C9}" sibTransId="{BE3FB931-717C-4F21-B38F-CE126940ECDC}"/>
    <dgm:cxn modelId="{7F6A7E82-7C2D-48AB-9BC0-F25AA07EBFBF}" srcId="{60A2B75A-ECE5-48AC-A5B6-2FCFED8B8AC2}" destId="{8448F820-FAD7-4C08-B662-B9CACD189185}" srcOrd="3" destOrd="0" parTransId="{71CF0F06-52A5-4850-AB83-D742D0F52211}" sibTransId="{02467AF3-EBAC-4E13-8952-6728CCBDAFBB}"/>
    <dgm:cxn modelId="{C677736D-EB7C-44BB-9270-E6312CF47929}" type="presOf" srcId="{C99A2378-9131-4B90-9DB6-AF686F58E040}" destId="{36070BAD-70C4-4758-A5F5-15EE08F16C75}" srcOrd="0" destOrd="6" presId="urn:microsoft.com/office/officeart/2005/8/layout/hList1"/>
    <dgm:cxn modelId="{5693718C-A936-448C-B41D-5D582F0B54FF}" type="presOf" srcId="{6F42C4AA-837B-4429-8960-CCF6883FDFD9}" destId="{20841AF5-8B16-40E0-A7BC-2089126750CF}" srcOrd="0" destOrd="0" presId="urn:microsoft.com/office/officeart/2005/8/layout/hList1"/>
    <dgm:cxn modelId="{41F59658-81B5-4D5E-B4A8-AF3A914FFE6D}" srcId="{8165C319-1148-43E0-B5A2-EA4D89764CBD}" destId="{FA592353-7DEE-4F04-9B5D-7EAD51214A88}" srcOrd="1" destOrd="0" parTransId="{AE8439B2-1FE0-4767-9EFB-7804738E2489}" sibTransId="{8CEC845B-D7A8-43EA-B564-3250B980F08A}"/>
    <dgm:cxn modelId="{8102BD8A-5FA8-476B-BD1D-22E32EF064FF}" srcId="{6F42C4AA-837B-4429-8960-CCF6883FDFD9}" destId="{D24443C3-8C9C-4694-9F0C-19CBA37CBEB3}" srcOrd="4" destOrd="0" parTransId="{4387925F-2CD1-466E-A491-C22C8249EAA7}" sibTransId="{9E21845F-0963-469B-A7BC-68599F6E2B34}"/>
    <dgm:cxn modelId="{C77ED205-E38A-418F-A089-7F57901F131A}" type="presOf" srcId="{542BAEF1-79CA-4410-8AE2-5991A5F02919}" destId="{DE35C15B-5278-4E2B-A801-AB81E474EAB0}" srcOrd="0" destOrd="6" presId="urn:microsoft.com/office/officeart/2005/8/layout/hList1"/>
    <dgm:cxn modelId="{E3EF7C93-4B9A-4DAE-A14A-132BC074E53E}" type="presOf" srcId="{2050D57B-CC29-4CAD-8EFC-1A82225118AA}" destId="{36070BAD-70C4-4758-A5F5-15EE08F16C75}" srcOrd="0" destOrd="7" presId="urn:microsoft.com/office/officeart/2005/8/layout/hList1"/>
    <dgm:cxn modelId="{9D8D3546-77AE-4AC2-9839-A1E7459A25F9}" type="presOf" srcId="{A752D5F1-3ACF-4C70-B767-6CDB386100B0}" destId="{A0AF0E2A-9434-4B3D-A52A-E8396EC953FF}" srcOrd="0" destOrd="0" presId="urn:microsoft.com/office/officeart/2005/8/layout/hList1"/>
    <dgm:cxn modelId="{A22D0A7A-2F32-4844-A679-513F7BD6B791}" type="presOf" srcId="{DB8A9E54-4117-4B0F-9A40-E5B64494A249}" destId="{DE35C15B-5278-4E2B-A801-AB81E474EAB0}" srcOrd="0" destOrd="7" presId="urn:microsoft.com/office/officeart/2005/8/layout/hList1"/>
    <dgm:cxn modelId="{3457C96A-9D8E-40A2-A94C-27EE146E23AA}" type="presOf" srcId="{18F71D2C-CEB9-4B34-98ED-E3F83B8F4D80}" destId="{DE35C15B-5278-4E2B-A801-AB81E474EAB0}" srcOrd="0" destOrd="3" presId="urn:microsoft.com/office/officeart/2005/8/layout/hList1"/>
    <dgm:cxn modelId="{21EBBE82-C21C-4145-938F-C3DA9AD4CD76}" type="presOf" srcId="{8011E47A-A49E-4A78-A070-CF5BFCFBEA60}" destId="{2D302998-496F-47E9-9CDE-2D972DFB1495}" srcOrd="0" destOrd="1" presId="urn:microsoft.com/office/officeart/2005/8/layout/hList1"/>
    <dgm:cxn modelId="{B3AEA1EC-C6F8-45B0-9B24-31CCABB60AD7}" type="presOf" srcId="{D30EF8C5-C4E5-472D-86FD-1DD74F217EEC}" destId="{DE35C15B-5278-4E2B-A801-AB81E474EAB0}" srcOrd="0" destOrd="0" presId="urn:microsoft.com/office/officeart/2005/8/layout/hList1"/>
    <dgm:cxn modelId="{EA6AB62B-3643-4C63-A08B-995B5FE29DBA}" srcId="{8448F820-FAD7-4C08-B662-B9CACD189185}" destId="{56AA4282-192D-429E-94A6-33B853840B70}" srcOrd="9" destOrd="0" parTransId="{8CDCB604-4E14-492C-ACF2-9E8DCF24A975}" sibTransId="{39BC12BF-15F4-4FCC-8294-744536D75967}"/>
    <dgm:cxn modelId="{42AF53C4-4EA7-4783-A6FF-131FD39E2F4C}" type="presOf" srcId="{6E2DA8E1-C79B-4151-B099-33D0BC85F7FF}" destId="{36070BAD-70C4-4758-A5F5-15EE08F16C75}" srcOrd="0" destOrd="2" presId="urn:microsoft.com/office/officeart/2005/8/layout/hList1"/>
    <dgm:cxn modelId="{4B484A4F-AC69-4936-8F71-87E63778C086}" srcId="{8165C319-1148-43E0-B5A2-EA4D89764CBD}" destId="{D469EA4F-7CDC-4403-BCEB-8D64796101D4}" srcOrd="0" destOrd="0" parTransId="{FD6978D9-6ADC-4080-A449-D3A2D8EC605C}" sibTransId="{28447B77-0AA7-4501-A289-4567B6CBCBF0}"/>
    <dgm:cxn modelId="{0B251AD3-46F5-4D4B-8AFE-5B6BC17D3986}" type="presOf" srcId="{CAA204D4-1779-4481-93AB-E8C12AE6EC30}" destId="{98BF8AB3-8180-4803-AD51-4B837546A741}" srcOrd="0" destOrd="5" presId="urn:microsoft.com/office/officeart/2005/8/layout/hList1"/>
    <dgm:cxn modelId="{E0D8B754-654A-4BDB-A26D-55676C089C51}" srcId="{8165C319-1148-43E0-B5A2-EA4D89764CBD}" destId="{CAA204D4-1779-4481-93AB-E8C12AE6EC30}" srcOrd="5" destOrd="0" parTransId="{9816EFA6-8C46-426D-ADB2-A5DF5E210D6E}" sibTransId="{98314BEB-A2B4-447F-892E-041BBB4F88A0}"/>
    <dgm:cxn modelId="{FD26ED7E-4BA0-4DFE-A83D-50868EE645F8}" type="presOf" srcId="{E6F279E3-8F80-4464-A0CA-A52637933112}" destId="{36070BAD-70C4-4758-A5F5-15EE08F16C75}" srcOrd="0" destOrd="0" presId="urn:microsoft.com/office/officeart/2005/8/layout/hList1"/>
    <dgm:cxn modelId="{FAC28DF5-3718-42A0-AD45-D37EDF2B84A7}" type="presOf" srcId="{76E16D10-CD23-4D77-A40B-EB815A567D72}" destId="{98BF8AB3-8180-4803-AD51-4B837546A741}" srcOrd="0" destOrd="2" presId="urn:microsoft.com/office/officeart/2005/8/layout/hList1"/>
    <dgm:cxn modelId="{70100E2D-E0C6-4832-AAEF-59082F3C7466}" type="presOf" srcId="{0118980C-5B90-40B8-B419-7A0EE23A8EDC}" destId="{2D302998-496F-47E9-9CDE-2D972DFB1495}" srcOrd="0" destOrd="3" presId="urn:microsoft.com/office/officeart/2005/8/layout/hList1"/>
    <dgm:cxn modelId="{C5986AF3-5949-4C26-A20A-BC4D01674598}" srcId="{A752D5F1-3ACF-4C70-B767-6CDB386100B0}" destId="{E5C8BEE0-5811-4EB7-9812-4F5450F53054}" srcOrd="1" destOrd="0" parTransId="{6433DB8E-89E4-4279-8920-C48B8EB0B76C}" sibTransId="{9C33E6C5-68D4-47AC-A03A-EBF3A4B9037F}"/>
    <dgm:cxn modelId="{B4033D91-C02E-426A-82F1-3C87C59B3D1F}" type="presOf" srcId="{3F59E8AF-B5D7-48A6-8796-C928D74D3DE4}" destId="{2D302998-496F-47E9-9CDE-2D972DFB1495}" srcOrd="0" destOrd="2" presId="urn:microsoft.com/office/officeart/2005/8/layout/hList1"/>
    <dgm:cxn modelId="{4B1D6A1A-58FE-4A0D-BD28-BA26B87D6E2B}" type="presOf" srcId="{E5C8BEE0-5811-4EB7-9812-4F5450F53054}" destId="{DE35C15B-5278-4E2B-A801-AB81E474EAB0}" srcOrd="0" destOrd="1" presId="urn:microsoft.com/office/officeart/2005/8/layout/hList1"/>
    <dgm:cxn modelId="{AE96FDD9-AAE3-4581-B431-FD36619CFD6F}" type="presOf" srcId="{402CBA33-E2A5-4537-88BE-C4439EFBD46F}" destId="{36070BAD-70C4-4758-A5F5-15EE08F16C75}" srcOrd="0" destOrd="4" presId="urn:microsoft.com/office/officeart/2005/8/layout/hList1"/>
    <dgm:cxn modelId="{63DEA66F-0BA7-4ACA-8820-A3DE6606CF84}" type="presOf" srcId="{8165C319-1148-43E0-B5A2-EA4D89764CBD}" destId="{AF9368C0-33BA-40DF-AF3C-A0EF91A28325}" srcOrd="0" destOrd="0" presId="urn:microsoft.com/office/officeart/2005/8/layout/hList1"/>
    <dgm:cxn modelId="{F325005F-0A61-436D-9AA8-2F0094666A77}" srcId="{60A2B75A-ECE5-48AC-A5B6-2FCFED8B8AC2}" destId="{8165C319-1148-43E0-B5A2-EA4D89764CBD}" srcOrd="0" destOrd="0" parTransId="{D729D6BE-C6BB-4F53-A99C-166B53CC0A09}" sibTransId="{00512FE9-E1C7-42FE-81A6-2D5DC284B553}"/>
    <dgm:cxn modelId="{7FECA222-BE92-40A4-BF1F-44A3AAE31596}" type="presOf" srcId="{68430702-61D3-4AD3-9A57-C28649FB3481}" destId="{36070BAD-70C4-4758-A5F5-15EE08F16C75}" srcOrd="0" destOrd="3" presId="urn:microsoft.com/office/officeart/2005/8/layout/hList1"/>
    <dgm:cxn modelId="{5C1AD4E7-45D2-49B6-B22C-D8F31EDCA8E8}" type="presOf" srcId="{60A2B75A-ECE5-48AC-A5B6-2FCFED8B8AC2}" destId="{3A91366C-9104-4FCE-A3BC-ABC96D4B8936}" srcOrd="0" destOrd="0" presId="urn:microsoft.com/office/officeart/2005/8/layout/hList1"/>
    <dgm:cxn modelId="{38CE671F-F72A-4B7F-82C2-BC78492F049C}" type="presOf" srcId="{6E53620B-8348-4E07-8141-E48F3DD494D0}" destId="{DE35C15B-5278-4E2B-A801-AB81E474EAB0}" srcOrd="0" destOrd="2" presId="urn:microsoft.com/office/officeart/2005/8/layout/hList1"/>
    <dgm:cxn modelId="{047F5C94-FBBF-49AA-BB28-2C0961CC7761}" srcId="{6F42C4AA-837B-4429-8960-CCF6883FDFD9}" destId="{449C43FD-6C15-443C-8197-262FF23DC821}" srcOrd="0" destOrd="0" parTransId="{95A88777-3386-45A8-95CE-A5F6BCD6064C}" sibTransId="{B932FB3E-BB99-46AC-A2E9-16BBD9362B49}"/>
    <dgm:cxn modelId="{EF78E166-F715-44C5-9236-123194C2E85C}" type="presOf" srcId="{7DEDC555-22FB-4980-BAD3-8016A40F73B0}" destId="{36070BAD-70C4-4758-A5F5-15EE08F16C75}" srcOrd="0" destOrd="5" presId="urn:microsoft.com/office/officeart/2005/8/layout/hList1"/>
    <dgm:cxn modelId="{FA825D2C-BAA0-41D9-9F97-24493205D746}" srcId="{8448F820-FAD7-4C08-B662-B9CACD189185}" destId="{7DEDC555-22FB-4980-BAD3-8016A40F73B0}" srcOrd="5" destOrd="0" parTransId="{E037E9C8-B615-4D57-8FA3-0096E037A9AE}" sibTransId="{303C4CBA-2D35-40D0-8531-72FCD33E84B0}"/>
    <dgm:cxn modelId="{7750C629-9EB3-40EA-ABBB-66198C968594}" srcId="{A752D5F1-3ACF-4C70-B767-6CDB386100B0}" destId="{18F71D2C-CEB9-4B34-98ED-E3F83B8F4D80}" srcOrd="3" destOrd="0" parTransId="{ADFBDE84-DABA-4C9B-8CB0-4BCF4B162405}" sibTransId="{388CF805-AE67-445F-8687-6E8395F3BCFC}"/>
    <dgm:cxn modelId="{58B965E9-1AA9-4168-8B4E-575ACD6A9C4D}" type="presOf" srcId="{8448F820-FAD7-4C08-B662-B9CACD189185}" destId="{C67D6890-AAE2-43E1-A75B-0847D1B4DC7F}" srcOrd="0" destOrd="0" presId="urn:microsoft.com/office/officeart/2005/8/layout/hList1"/>
    <dgm:cxn modelId="{0463A819-0467-4225-9FBC-1E507267F7AC}" srcId="{6F42C4AA-837B-4429-8960-CCF6883FDFD9}" destId="{67E37B87-9CED-41D3-B7B8-A2BF37509AB1}" srcOrd="5" destOrd="0" parTransId="{0EF8CDF1-A0F4-47C8-8FB2-530450D3EC1A}" sibTransId="{3AD8FC24-4E96-45F7-BC15-A1F290220930}"/>
    <dgm:cxn modelId="{87252136-C4F9-4AC6-8BC4-17B19BB2F8C4}" type="presOf" srcId="{D469EA4F-7CDC-4403-BCEB-8D64796101D4}" destId="{98BF8AB3-8180-4803-AD51-4B837546A741}" srcOrd="0" destOrd="0" presId="urn:microsoft.com/office/officeart/2005/8/layout/hList1"/>
    <dgm:cxn modelId="{0F7801DF-8480-4065-BE51-5B5348F8C87A}" srcId="{6F42C4AA-837B-4429-8960-CCF6883FDFD9}" destId="{8011E47A-A49E-4A78-A070-CF5BFCFBEA60}" srcOrd="1" destOrd="0" parTransId="{404C9CB3-7A7D-412B-B14B-F061C06B2458}" sibTransId="{7BD9B75F-F6D1-4C75-BFC3-DC9E4AC21383}"/>
    <dgm:cxn modelId="{DC31FAA7-22AF-4E74-AC70-512EAE7D6322}" srcId="{60A2B75A-ECE5-48AC-A5B6-2FCFED8B8AC2}" destId="{6F42C4AA-837B-4429-8960-CCF6883FDFD9}" srcOrd="2" destOrd="0" parTransId="{8A5356FF-0166-410E-8BE8-71FF5AA228A7}" sibTransId="{3A434630-7276-4334-AF83-A8E0D0EBD048}"/>
    <dgm:cxn modelId="{10172E7E-26A6-4424-BD7D-0F240B1BBB60}" type="presOf" srcId="{449C43FD-6C15-443C-8197-262FF23DC821}" destId="{2D302998-496F-47E9-9CDE-2D972DFB1495}" srcOrd="0" destOrd="0" presId="urn:microsoft.com/office/officeart/2005/8/layout/hList1"/>
    <dgm:cxn modelId="{23DAEE84-5806-40BA-A803-D234B7B63A4D}" srcId="{8448F820-FAD7-4C08-B662-B9CACD189185}" destId="{C99A2378-9131-4B90-9DB6-AF686F58E040}" srcOrd="6" destOrd="0" parTransId="{0648C257-5ECE-4F3C-834B-B3EDB2BF758C}" sibTransId="{5D89602A-29D6-47AB-B843-C67D06003753}"/>
    <dgm:cxn modelId="{28BACF22-B30D-453D-862F-EF1605A9AB68}" type="presParOf" srcId="{3A91366C-9104-4FCE-A3BC-ABC96D4B8936}" destId="{C4A05365-18E0-4B6E-8E24-74AF3BE3666B}" srcOrd="0" destOrd="0" presId="urn:microsoft.com/office/officeart/2005/8/layout/hList1"/>
    <dgm:cxn modelId="{86500C1B-310D-4ED6-8E0B-017B9AD0E517}" type="presParOf" srcId="{C4A05365-18E0-4B6E-8E24-74AF3BE3666B}" destId="{AF9368C0-33BA-40DF-AF3C-A0EF91A28325}" srcOrd="0" destOrd="0" presId="urn:microsoft.com/office/officeart/2005/8/layout/hList1"/>
    <dgm:cxn modelId="{61945488-BB70-4AE7-A08D-83D4E2FA10CD}" type="presParOf" srcId="{C4A05365-18E0-4B6E-8E24-74AF3BE3666B}" destId="{98BF8AB3-8180-4803-AD51-4B837546A741}" srcOrd="1" destOrd="0" presId="urn:microsoft.com/office/officeart/2005/8/layout/hList1"/>
    <dgm:cxn modelId="{C4216499-EDDA-4FB2-ABBF-225A6ECAEB80}" type="presParOf" srcId="{3A91366C-9104-4FCE-A3BC-ABC96D4B8936}" destId="{872B1734-353C-4136-82F7-0D2E32DA3F99}" srcOrd="1" destOrd="0" presId="urn:microsoft.com/office/officeart/2005/8/layout/hList1"/>
    <dgm:cxn modelId="{B74E24FA-93A8-4DF7-9A8B-C9407E96A83C}" type="presParOf" srcId="{3A91366C-9104-4FCE-A3BC-ABC96D4B8936}" destId="{3DCAE749-F7E5-42AF-829B-C115B83FBCAC}" srcOrd="2" destOrd="0" presId="urn:microsoft.com/office/officeart/2005/8/layout/hList1"/>
    <dgm:cxn modelId="{DD240FAF-0F68-4D09-92A6-0A4A76E13B3C}" type="presParOf" srcId="{3DCAE749-F7E5-42AF-829B-C115B83FBCAC}" destId="{A0AF0E2A-9434-4B3D-A52A-E8396EC953FF}" srcOrd="0" destOrd="0" presId="urn:microsoft.com/office/officeart/2005/8/layout/hList1"/>
    <dgm:cxn modelId="{677E0849-B393-440D-A4C5-E28A976EF74F}" type="presParOf" srcId="{3DCAE749-F7E5-42AF-829B-C115B83FBCAC}" destId="{DE35C15B-5278-4E2B-A801-AB81E474EAB0}" srcOrd="1" destOrd="0" presId="urn:microsoft.com/office/officeart/2005/8/layout/hList1"/>
    <dgm:cxn modelId="{6D3A776A-19C0-46ED-9FAA-7FBB21F99769}" type="presParOf" srcId="{3A91366C-9104-4FCE-A3BC-ABC96D4B8936}" destId="{4221D41D-2D8B-4116-86CD-B0174B86FDFF}" srcOrd="3" destOrd="0" presId="urn:microsoft.com/office/officeart/2005/8/layout/hList1"/>
    <dgm:cxn modelId="{CA7D651E-31FF-4333-B224-E8C7C585ED47}" type="presParOf" srcId="{3A91366C-9104-4FCE-A3BC-ABC96D4B8936}" destId="{1055A572-BD0E-4AC0-AE3F-E61ADE39B3A3}" srcOrd="4" destOrd="0" presId="urn:microsoft.com/office/officeart/2005/8/layout/hList1"/>
    <dgm:cxn modelId="{467F1238-BD84-4105-9B0F-5F89CC750BA1}" type="presParOf" srcId="{1055A572-BD0E-4AC0-AE3F-E61ADE39B3A3}" destId="{20841AF5-8B16-40E0-A7BC-2089126750CF}" srcOrd="0" destOrd="0" presId="urn:microsoft.com/office/officeart/2005/8/layout/hList1"/>
    <dgm:cxn modelId="{DDBFC2E6-1D2D-45EA-92AC-A13B50DCED8C}" type="presParOf" srcId="{1055A572-BD0E-4AC0-AE3F-E61ADE39B3A3}" destId="{2D302998-496F-47E9-9CDE-2D972DFB1495}" srcOrd="1" destOrd="0" presId="urn:microsoft.com/office/officeart/2005/8/layout/hList1"/>
    <dgm:cxn modelId="{0717E534-1E2D-4466-A95F-14768B3CD92B}" type="presParOf" srcId="{3A91366C-9104-4FCE-A3BC-ABC96D4B8936}" destId="{80431468-0204-4FEC-869E-FEF5297001C7}" srcOrd="5" destOrd="0" presId="urn:microsoft.com/office/officeart/2005/8/layout/hList1"/>
    <dgm:cxn modelId="{60552B0E-8494-42F1-BF4B-D7A2A3413CE5}" type="presParOf" srcId="{3A91366C-9104-4FCE-A3BC-ABC96D4B8936}" destId="{A2CF7CB5-0CB3-438F-ACB1-34B7258C7062}" srcOrd="6" destOrd="0" presId="urn:microsoft.com/office/officeart/2005/8/layout/hList1"/>
    <dgm:cxn modelId="{76A998B3-9299-4EDF-B734-B5F4358E250C}" type="presParOf" srcId="{A2CF7CB5-0CB3-438F-ACB1-34B7258C7062}" destId="{C67D6890-AAE2-43E1-A75B-0847D1B4DC7F}" srcOrd="0" destOrd="0" presId="urn:microsoft.com/office/officeart/2005/8/layout/hList1"/>
    <dgm:cxn modelId="{3893C075-45BA-4254-A04B-06917B67D9C4}" type="presParOf" srcId="{A2CF7CB5-0CB3-438F-ACB1-34B7258C7062}" destId="{36070BAD-70C4-4758-A5F5-15EE08F16C7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C69B3D-6748-4236-A31D-61BBC86A7AD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012B424-EE15-4204-90B9-F399555CFC8C}">
      <dgm:prSet phldrT="[Text]"/>
      <dgm:spPr>
        <a:solidFill>
          <a:srgbClr val="0070C0"/>
        </a:solidFill>
      </dgm:spPr>
      <dgm:t>
        <a:bodyPr/>
        <a:lstStyle/>
        <a:p>
          <a:endParaRPr lang="en-US" b="1" dirty="0">
            <a:solidFill>
              <a:schemeClr val="bg1"/>
            </a:solidFill>
          </a:endParaRPr>
        </a:p>
      </dgm:t>
    </dgm:pt>
    <dgm:pt modelId="{B58C3489-86B4-4CC7-B639-75A0A36A1EBB}" type="parTrans" cxnId="{50C71B95-A357-4B6C-B5B1-4173E5E52405}">
      <dgm:prSet/>
      <dgm:spPr/>
      <dgm:t>
        <a:bodyPr/>
        <a:lstStyle/>
        <a:p>
          <a:endParaRPr lang="en-US"/>
        </a:p>
      </dgm:t>
    </dgm:pt>
    <dgm:pt modelId="{B7D2ADD3-4A32-4FA6-A72B-D74789BB4693}" type="sibTrans" cxnId="{50C71B95-A357-4B6C-B5B1-4173E5E52405}">
      <dgm:prSet/>
      <dgm:spPr/>
      <dgm:t>
        <a:bodyPr/>
        <a:lstStyle/>
        <a:p>
          <a:endParaRPr lang="en-US"/>
        </a:p>
      </dgm:t>
    </dgm:pt>
    <dgm:pt modelId="{869E83AB-D3A9-48EE-8ECF-2825CF1FC99D}">
      <dgm:prSet phldrT="[Text]"/>
      <dgm:spPr>
        <a:solidFill>
          <a:srgbClr val="FF0000"/>
        </a:solidFill>
      </dgm:spPr>
      <dgm:t>
        <a:bodyPr/>
        <a:lstStyle/>
        <a:p>
          <a:endParaRPr lang="en-US" b="1" dirty="0">
            <a:solidFill>
              <a:schemeClr val="bg1"/>
            </a:solidFill>
          </a:endParaRPr>
        </a:p>
      </dgm:t>
    </dgm:pt>
    <dgm:pt modelId="{DF4DB989-04DA-453A-AC96-23A3C2F4841F}" type="parTrans" cxnId="{0CFC37AC-B39C-4F95-B691-4B4851BAA656}">
      <dgm:prSet/>
      <dgm:spPr/>
      <dgm:t>
        <a:bodyPr/>
        <a:lstStyle/>
        <a:p>
          <a:endParaRPr lang="en-US"/>
        </a:p>
      </dgm:t>
    </dgm:pt>
    <dgm:pt modelId="{24DB5405-0AA8-4E1D-90E8-7B41FAE011FB}" type="sibTrans" cxnId="{0CFC37AC-B39C-4F95-B691-4B4851BAA656}">
      <dgm:prSet/>
      <dgm:spPr/>
      <dgm:t>
        <a:bodyPr/>
        <a:lstStyle/>
        <a:p>
          <a:endParaRPr lang="en-US"/>
        </a:p>
      </dgm:t>
    </dgm:pt>
    <dgm:pt modelId="{0BA576A5-E13B-4A5C-9A30-C960D1A177D3}">
      <dgm:prSet phldrT="[Text]"/>
      <dgm:spPr>
        <a:solidFill>
          <a:srgbClr val="FFFF00"/>
        </a:solidFill>
      </dgm:spPr>
      <dgm:t>
        <a:bodyPr/>
        <a:lstStyle/>
        <a:p>
          <a:endParaRPr lang="en-US" b="1" dirty="0">
            <a:solidFill>
              <a:schemeClr val="bg1"/>
            </a:solidFill>
          </a:endParaRPr>
        </a:p>
      </dgm:t>
    </dgm:pt>
    <dgm:pt modelId="{050F9B4A-8ABF-4DCA-98DF-7199EC52BB65}" type="parTrans" cxnId="{F543D3A9-3EC9-4B78-979F-A8A36D9E6EF3}">
      <dgm:prSet/>
      <dgm:spPr/>
      <dgm:t>
        <a:bodyPr/>
        <a:lstStyle/>
        <a:p>
          <a:endParaRPr lang="en-US"/>
        </a:p>
      </dgm:t>
    </dgm:pt>
    <dgm:pt modelId="{43557630-A8DA-4F5F-8D6E-4333D314808E}" type="sibTrans" cxnId="{F543D3A9-3EC9-4B78-979F-A8A36D9E6EF3}">
      <dgm:prSet/>
      <dgm:spPr/>
      <dgm:t>
        <a:bodyPr/>
        <a:lstStyle/>
        <a:p>
          <a:endParaRPr lang="en-US"/>
        </a:p>
      </dgm:t>
    </dgm:pt>
    <dgm:pt modelId="{6EC0269E-9B64-4636-8838-005725AA4494}">
      <dgm:prSet phldrT="[Text]"/>
      <dgm:spPr>
        <a:solidFill>
          <a:schemeClr val="tx1">
            <a:lumMod val="95000"/>
          </a:schemeClr>
        </a:solidFill>
      </dgm:spPr>
      <dgm:t>
        <a:bodyPr/>
        <a:lstStyle/>
        <a:p>
          <a:endParaRPr lang="en-US" b="1" dirty="0">
            <a:solidFill>
              <a:schemeClr val="bg1"/>
            </a:solidFill>
          </a:endParaRPr>
        </a:p>
      </dgm:t>
    </dgm:pt>
    <dgm:pt modelId="{5959903B-BC25-416B-ACB1-6E424A634052}" type="parTrans" cxnId="{504A1899-FECD-430E-B947-EDD9223782DD}">
      <dgm:prSet/>
      <dgm:spPr/>
      <dgm:t>
        <a:bodyPr/>
        <a:lstStyle/>
        <a:p>
          <a:endParaRPr lang="en-US"/>
        </a:p>
      </dgm:t>
    </dgm:pt>
    <dgm:pt modelId="{0BB50AB9-CB8E-4DCE-8D57-A20FDB43AE61}" type="sibTrans" cxnId="{504A1899-FECD-430E-B947-EDD9223782DD}">
      <dgm:prSet/>
      <dgm:spPr/>
      <dgm:t>
        <a:bodyPr/>
        <a:lstStyle/>
        <a:p>
          <a:endParaRPr lang="en-US"/>
        </a:p>
      </dgm:t>
    </dgm:pt>
    <dgm:pt modelId="{C765DE48-477A-4EAA-AF09-9DD4985FA390}">
      <dgm:prSet phldrT="[Text]"/>
      <dgm:spPr/>
      <dgm:t>
        <a:bodyPr/>
        <a:lstStyle/>
        <a:p>
          <a:endParaRPr lang="en-US" b="1" dirty="0"/>
        </a:p>
      </dgm:t>
    </dgm:pt>
    <dgm:pt modelId="{2529B653-D660-4F68-857D-CC41423BEDA3}" type="sibTrans" cxnId="{15C2F1CC-68E5-4256-8A0E-96401B5AEE3B}">
      <dgm:prSet/>
      <dgm:spPr/>
      <dgm:t>
        <a:bodyPr/>
        <a:lstStyle/>
        <a:p>
          <a:endParaRPr lang="en-US"/>
        </a:p>
      </dgm:t>
    </dgm:pt>
    <dgm:pt modelId="{AD82C0F1-23F3-48A8-AF92-ED17831C8FA1}" type="parTrans" cxnId="{15C2F1CC-68E5-4256-8A0E-96401B5AEE3B}">
      <dgm:prSet/>
      <dgm:spPr/>
      <dgm:t>
        <a:bodyPr/>
        <a:lstStyle/>
        <a:p>
          <a:endParaRPr lang="en-US"/>
        </a:p>
      </dgm:t>
    </dgm:pt>
    <dgm:pt modelId="{1D2F4AFE-478F-4F97-B62B-0C008496155D}" type="pres">
      <dgm:prSet presAssocID="{E8C69B3D-6748-4236-A31D-61BBC86A7AD7}" presName="diagram" presStyleCnt="0">
        <dgm:presLayoutVars>
          <dgm:chMax val="1"/>
          <dgm:dir/>
          <dgm:animLvl val="ctr"/>
          <dgm:resizeHandles val="exact"/>
        </dgm:presLayoutVars>
      </dgm:prSet>
      <dgm:spPr/>
      <dgm:t>
        <a:bodyPr/>
        <a:lstStyle/>
        <a:p>
          <a:endParaRPr lang="en-US"/>
        </a:p>
      </dgm:t>
    </dgm:pt>
    <dgm:pt modelId="{F7C07C87-A010-48FD-A878-3542B9DDF1FD}" type="pres">
      <dgm:prSet presAssocID="{E8C69B3D-6748-4236-A31D-61BBC86A7AD7}" presName="matrix" presStyleCnt="0"/>
      <dgm:spPr/>
    </dgm:pt>
    <dgm:pt modelId="{CBD38FEC-3ED6-49DD-940E-5479C78AD5AD}" type="pres">
      <dgm:prSet presAssocID="{E8C69B3D-6748-4236-A31D-61BBC86A7AD7}" presName="tile1" presStyleLbl="node1" presStyleIdx="0" presStyleCnt="4" custLinFactNeighborX="-380" custLinFactNeighborY="-665"/>
      <dgm:spPr/>
      <dgm:t>
        <a:bodyPr/>
        <a:lstStyle/>
        <a:p>
          <a:endParaRPr lang="en-US"/>
        </a:p>
      </dgm:t>
    </dgm:pt>
    <dgm:pt modelId="{64B9A773-C4C8-4E73-8B40-6F9FAC15AD08}" type="pres">
      <dgm:prSet presAssocID="{E8C69B3D-6748-4236-A31D-61BBC86A7AD7}" presName="tile1text" presStyleLbl="node1" presStyleIdx="0" presStyleCnt="4">
        <dgm:presLayoutVars>
          <dgm:chMax val="0"/>
          <dgm:chPref val="0"/>
          <dgm:bulletEnabled val="1"/>
        </dgm:presLayoutVars>
      </dgm:prSet>
      <dgm:spPr/>
      <dgm:t>
        <a:bodyPr/>
        <a:lstStyle/>
        <a:p>
          <a:endParaRPr lang="en-US"/>
        </a:p>
      </dgm:t>
    </dgm:pt>
    <dgm:pt modelId="{1F794730-4FBB-4C7E-AD17-74B067B6C1C8}" type="pres">
      <dgm:prSet presAssocID="{E8C69B3D-6748-4236-A31D-61BBC86A7AD7}" presName="tile2" presStyleLbl="node1" presStyleIdx="1" presStyleCnt="4" custLinFactNeighborX="380"/>
      <dgm:spPr/>
      <dgm:t>
        <a:bodyPr/>
        <a:lstStyle/>
        <a:p>
          <a:endParaRPr lang="en-US"/>
        </a:p>
      </dgm:t>
    </dgm:pt>
    <dgm:pt modelId="{0714248E-934E-4014-BA77-E8F90D3AE9B0}" type="pres">
      <dgm:prSet presAssocID="{E8C69B3D-6748-4236-A31D-61BBC86A7AD7}" presName="tile2text" presStyleLbl="node1" presStyleIdx="1" presStyleCnt="4">
        <dgm:presLayoutVars>
          <dgm:chMax val="0"/>
          <dgm:chPref val="0"/>
          <dgm:bulletEnabled val="1"/>
        </dgm:presLayoutVars>
      </dgm:prSet>
      <dgm:spPr/>
      <dgm:t>
        <a:bodyPr/>
        <a:lstStyle/>
        <a:p>
          <a:endParaRPr lang="en-US"/>
        </a:p>
      </dgm:t>
    </dgm:pt>
    <dgm:pt modelId="{6E9B750B-456D-401F-A436-A3913DEA288C}" type="pres">
      <dgm:prSet presAssocID="{E8C69B3D-6748-4236-A31D-61BBC86A7AD7}" presName="tile3" presStyleLbl="node1" presStyleIdx="2" presStyleCnt="4" custLinFactNeighborX="760" custLinFactNeighborY="1994"/>
      <dgm:spPr/>
      <dgm:t>
        <a:bodyPr/>
        <a:lstStyle/>
        <a:p>
          <a:endParaRPr lang="en-US"/>
        </a:p>
      </dgm:t>
    </dgm:pt>
    <dgm:pt modelId="{4FD89991-84FF-438D-8B74-BB021A1DDE72}" type="pres">
      <dgm:prSet presAssocID="{E8C69B3D-6748-4236-A31D-61BBC86A7AD7}" presName="tile3text" presStyleLbl="node1" presStyleIdx="2" presStyleCnt="4">
        <dgm:presLayoutVars>
          <dgm:chMax val="0"/>
          <dgm:chPref val="0"/>
          <dgm:bulletEnabled val="1"/>
        </dgm:presLayoutVars>
      </dgm:prSet>
      <dgm:spPr/>
      <dgm:t>
        <a:bodyPr/>
        <a:lstStyle/>
        <a:p>
          <a:endParaRPr lang="en-US"/>
        </a:p>
      </dgm:t>
    </dgm:pt>
    <dgm:pt modelId="{09A36267-06D4-4AB7-B0A0-95F52A8B605E}" type="pres">
      <dgm:prSet presAssocID="{E8C69B3D-6748-4236-A31D-61BBC86A7AD7}" presName="tile4" presStyleLbl="node1" presStyleIdx="3" presStyleCnt="4"/>
      <dgm:spPr/>
      <dgm:t>
        <a:bodyPr/>
        <a:lstStyle/>
        <a:p>
          <a:endParaRPr lang="en-US"/>
        </a:p>
      </dgm:t>
    </dgm:pt>
    <dgm:pt modelId="{CE34F45E-5425-49CA-9C5B-3C5F12F2F109}" type="pres">
      <dgm:prSet presAssocID="{E8C69B3D-6748-4236-A31D-61BBC86A7AD7}" presName="tile4text" presStyleLbl="node1" presStyleIdx="3" presStyleCnt="4">
        <dgm:presLayoutVars>
          <dgm:chMax val="0"/>
          <dgm:chPref val="0"/>
          <dgm:bulletEnabled val="1"/>
        </dgm:presLayoutVars>
      </dgm:prSet>
      <dgm:spPr/>
      <dgm:t>
        <a:bodyPr/>
        <a:lstStyle/>
        <a:p>
          <a:endParaRPr lang="en-US"/>
        </a:p>
      </dgm:t>
    </dgm:pt>
    <dgm:pt modelId="{6A7CD50D-1E00-49AA-85ED-907175D82C22}" type="pres">
      <dgm:prSet presAssocID="{E8C69B3D-6748-4236-A31D-61BBC86A7AD7}" presName="centerTile" presStyleLbl="fgShp" presStyleIdx="0" presStyleCnt="1">
        <dgm:presLayoutVars>
          <dgm:chMax val="0"/>
          <dgm:chPref val="0"/>
        </dgm:presLayoutVars>
      </dgm:prSet>
      <dgm:spPr/>
      <dgm:t>
        <a:bodyPr/>
        <a:lstStyle/>
        <a:p>
          <a:endParaRPr lang="en-US"/>
        </a:p>
      </dgm:t>
    </dgm:pt>
  </dgm:ptLst>
  <dgm:cxnLst>
    <dgm:cxn modelId="{99161729-A5BE-49E4-8089-9C443B68769E}" type="presOf" srcId="{869E83AB-D3A9-48EE-8ECF-2825CF1FC99D}" destId="{1F794730-4FBB-4C7E-AD17-74B067B6C1C8}" srcOrd="0" destOrd="0" presId="urn:microsoft.com/office/officeart/2005/8/layout/matrix1"/>
    <dgm:cxn modelId="{EF8A1B3B-18DD-47DD-94EF-8DCF44F301DC}" type="presOf" srcId="{6EC0269E-9B64-4636-8838-005725AA4494}" destId="{CE34F45E-5425-49CA-9C5B-3C5F12F2F109}" srcOrd="1" destOrd="0" presId="urn:microsoft.com/office/officeart/2005/8/layout/matrix1"/>
    <dgm:cxn modelId="{BCB0282D-4A0E-44D1-91C7-5DFC6D2D2DD5}" type="presOf" srcId="{6EC0269E-9B64-4636-8838-005725AA4494}" destId="{09A36267-06D4-4AB7-B0A0-95F52A8B605E}" srcOrd="0" destOrd="0" presId="urn:microsoft.com/office/officeart/2005/8/layout/matrix1"/>
    <dgm:cxn modelId="{57605943-99C4-41DD-B40A-2D87E3CFFCA6}" type="presOf" srcId="{0BA576A5-E13B-4A5C-9A30-C960D1A177D3}" destId="{6E9B750B-456D-401F-A436-A3913DEA288C}" srcOrd="0" destOrd="0" presId="urn:microsoft.com/office/officeart/2005/8/layout/matrix1"/>
    <dgm:cxn modelId="{1C7F1EBC-788B-471B-BD9B-9D608528C82B}" type="presOf" srcId="{2012B424-EE15-4204-90B9-F399555CFC8C}" destId="{64B9A773-C4C8-4E73-8B40-6F9FAC15AD08}" srcOrd="1" destOrd="0" presId="urn:microsoft.com/office/officeart/2005/8/layout/matrix1"/>
    <dgm:cxn modelId="{3632765F-FA96-405F-AFE0-E3D0E25B8338}" type="presOf" srcId="{E8C69B3D-6748-4236-A31D-61BBC86A7AD7}" destId="{1D2F4AFE-478F-4F97-B62B-0C008496155D}" srcOrd="0" destOrd="0" presId="urn:microsoft.com/office/officeart/2005/8/layout/matrix1"/>
    <dgm:cxn modelId="{504A1899-FECD-430E-B947-EDD9223782DD}" srcId="{C765DE48-477A-4EAA-AF09-9DD4985FA390}" destId="{6EC0269E-9B64-4636-8838-005725AA4494}" srcOrd="3" destOrd="0" parTransId="{5959903B-BC25-416B-ACB1-6E424A634052}" sibTransId="{0BB50AB9-CB8E-4DCE-8D57-A20FDB43AE61}"/>
    <dgm:cxn modelId="{15C2F1CC-68E5-4256-8A0E-96401B5AEE3B}" srcId="{E8C69B3D-6748-4236-A31D-61BBC86A7AD7}" destId="{C765DE48-477A-4EAA-AF09-9DD4985FA390}" srcOrd="0" destOrd="0" parTransId="{AD82C0F1-23F3-48A8-AF92-ED17831C8FA1}" sibTransId="{2529B653-D660-4F68-857D-CC41423BEDA3}"/>
    <dgm:cxn modelId="{7213B294-0C5A-4C64-B56B-DC339B2C05C3}" type="presOf" srcId="{C765DE48-477A-4EAA-AF09-9DD4985FA390}" destId="{6A7CD50D-1E00-49AA-85ED-907175D82C22}" srcOrd="0" destOrd="0" presId="urn:microsoft.com/office/officeart/2005/8/layout/matrix1"/>
    <dgm:cxn modelId="{06CCD0CF-434F-4F21-A1CD-E04C0FF64EC5}" type="presOf" srcId="{2012B424-EE15-4204-90B9-F399555CFC8C}" destId="{CBD38FEC-3ED6-49DD-940E-5479C78AD5AD}" srcOrd="0" destOrd="0" presId="urn:microsoft.com/office/officeart/2005/8/layout/matrix1"/>
    <dgm:cxn modelId="{F04025EB-4200-4D0B-BAD9-D5C64FD17B0D}" type="presOf" srcId="{0BA576A5-E13B-4A5C-9A30-C960D1A177D3}" destId="{4FD89991-84FF-438D-8B74-BB021A1DDE72}" srcOrd="1" destOrd="0" presId="urn:microsoft.com/office/officeart/2005/8/layout/matrix1"/>
    <dgm:cxn modelId="{F543D3A9-3EC9-4B78-979F-A8A36D9E6EF3}" srcId="{C765DE48-477A-4EAA-AF09-9DD4985FA390}" destId="{0BA576A5-E13B-4A5C-9A30-C960D1A177D3}" srcOrd="2" destOrd="0" parTransId="{050F9B4A-8ABF-4DCA-98DF-7199EC52BB65}" sibTransId="{43557630-A8DA-4F5F-8D6E-4333D314808E}"/>
    <dgm:cxn modelId="{AEAE54BA-011C-4459-8FF5-809F3B814D24}" type="presOf" srcId="{869E83AB-D3A9-48EE-8ECF-2825CF1FC99D}" destId="{0714248E-934E-4014-BA77-E8F90D3AE9B0}" srcOrd="1" destOrd="0" presId="urn:microsoft.com/office/officeart/2005/8/layout/matrix1"/>
    <dgm:cxn modelId="{50C71B95-A357-4B6C-B5B1-4173E5E52405}" srcId="{C765DE48-477A-4EAA-AF09-9DD4985FA390}" destId="{2012B424-EE15-4204-90B9-F399555CFC8C}" srcOrd="0" destOrd="0" parTransId="{B58C3489-86B4-4CC7-B639-75A0A36A1EBB}" sibTransId="{B7D2ADD3-4A32-4FA6-A72B-D74789BB4693}"/>
    <dgm:cxn modelId="{0CFC37AC-B39C-4F95-B691-4B4851BAA656}" srcId="{C765DE48-477A-4EAA-AF09-9DD4985FA390}" destId="{869E83AB-D3A9-48EE-8ECF-2825CF1FC99D}" srcOrd="1" destOrd="0" parTransId="{DF4DB989-04DA-453A-AC96-23A3C2F4841F}" sibTransId="{24DB5405-0AA8-4E1D-90E8-7B41FAE011FB}"/>
    <dgm:cxn modelId="{C6AA03A1-54A2-403B-ABB9-B1F5177EC7FB}" type="presParOf" srcId="{1D2F4AFE-478F-4F97-B62B-0C008496155D}" destId="{F7C07C87-A010-48FD-A878-3542B9DDF1FD}" srcOrd="0" destOrd="0" presId="urn:microsoft.com/office/officeart/2005/8/layout/matrix1"/>
    <dgm:cxn modelId="{DE5EDD5C-7D0F-4271-9D4B-74081E42D19B}" type="presParOf" srcId="{F7C07C87-A010-48FD-A878-3542B9DDF1FD}" destId="{CBD38FEC-3ED6-49DD-940E-5479C78AD5AD}" srcOrd="0" destOrd="0" presId="urn:microsoft.com/office/officeart/2005/8/layout/matrix1"/>
    <dgm:cxn modelId="{264236F9-0BE1-4913-A828-BB10C540C14E}" type="presParOf" srcId="{F7C07C87-A010-48FD-A878-3542B9DDF1FD}" destId="{64B9A773-C4C8-4E73-8B40-6F9FAC15AD08}" srcOrd="1" destOrd="0" presId="urn:microsoft.com/office/officeart/2005/8/layout/matrix1"/>
    <dgm:cxn modelId="{9B1BA4D6-0FE4-46BE-877D-BC40BDEBC43E}" type="presParOf" srcId="{F7C07C87-A010-48FD-A878-3542B9DDF1FD}" destId="{1F794730-4FBB-4C7E-AD17-74B067B6C1C8}" srcOrd="2" destOrd="0" presId="urn:microsoft.com/office/officeart/2005/8/layout/matrix1"/>
    <dgm:cxn modelId="{EEA3F4BA-0BB3-44DA-BD4E-E0C5BD0EA3EB}" type="presParOf" srcId="{F7C07C87-A010-48FD-A878-3542B9DDF1FD}" destId="{0714248E-934E-4014-BA77-E8F90D3AE9B0}" srcOrd="3" destOrd="0" presId="urn:microsoft.com/office/officeart/2005/8/layout/matrix1"/>
    <dgm:cxn modelId="{CEBC2D5C-44B0-4705-9D8D-92B8A8DF1EFF}" type="presParOf" srcId="{F7C07C87-A010-48FD-A878-3542B9DDF1FD}" destId="{6E9B750B-456D-401F-A436-A3913DEA288C}" srcOrd="4" destOrd="0" presId="urn:microsoft.com/office/officeart/2005/8/layout/matrix1"/>
    <dgm:cxn modelId="{B6C0683C-89A5-46BE-B795-1AF044C037CC}" type="presParOf" srcId="{F7C07C87-A010-48FD-A878-3542B9DDF1FD}" destId="{4FD89991-84FF-438D-8B74-BB021A1DDE72}" srcOrd="5" destOrd="0" presId="urn:microsoft.com/office/officeart/2005/8/layout/matrix1"/>
    <dgm:cxn modelId="{DED4ADF0-BC5A-485B-AA97-B0D9231444A3}" type="presParOf" srcId="{F7C07C87-A010-48FD-A878-3542B9DDF1FD}" destId="{09A36267-06D4-4AB7-B0A0-95F52A8B605E}" srcOrd="6" destOrd="0" presId="urn:microsoft.com/office/officeart/2005/8/layout/matrix1"/>
    <dgm:cxn modelId="{9138C8C2-BACB-4B63-B5AA-B11ED83E11F4}" type="presParOf" srcId="{F7C07C87-A010-48FD-A878-3542B9DDF1FD}" destId="{CE34F45E-5425-49CA-9C5B-3C5F12F2F109}" srcOrd="7" destOrd="0" presId="urn:microsoft.com/office/officeart/2005/8/layout/matrix1"/>
    <dgm:cxn modelId="{29451251-D3CC-42C1-9D55-047AB84B0294}" type="presParOf" srcId="{1D2F4AFE-478F-4F97-B62B-0C008496155D}" destId="{6A7CD50D-1E00-49AA-85ED-907175D82C2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47AF03-F003-40DF-A76C-8CBC0FD3C78B}"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2038365-D88C-443C-8829-088D51DFE920}">
      <dgm:prSet/>
      <dgm:spPr/>
      <dgm:t>
        <a:bodyPr/>
        <a:lstStyle/>
        <a:p>
          <a:endParaRPr lang="en-US" dirty="0"/>
        </a:p>
      </dgm:t>
    </dgm:pt>
    <dgm:pt modelId="{C349D815-0D3C-4BDF-8438-EE73414AD3C2}" type="parTrans" cxnId="{DBD48F74-471C-4A3C-A468-A8F1884B15B8}">
      <dgm:prSet/>
      <dgm:spPr/>
      <dgm:t>
        <a:bodyPr/>
        <a:lstStyle/>
        <a:p>
          <a:endParaRPr lang="en-US"/>
        </a:p>
      </dgm:t>
    </dgm:pt>
    <dgm:pt modelId="{1E952269-CCD0-4FC3-8EE7-22BD9FE22A27}" type="sibTrans" cxnId="{DBD48F74-471C-4A3C-A468-A8F1884B15B8}">
      <dgm:prSet/>
      <dgm:spPr/>
      <dgm:t>
        <a:bodyPr/>
        <a:lstStyle/>
        <a:p>
          <a:endParaRPr lang="en-US"/>
        </a:p>
      </dgm:t>
    </dgm:pt>
    <dgm:pt modelId="{23E776C4-9A93-457E-AB67-34990D1BFC37}">
      <dgm:prSet/>
      <dgm:spPr/>
      <dgm:t>
        <a:bodyPr/>
        <a:lstStyle/>
        <a:p>
          <a:endParaRPr lang="en-US" dirty="0"/>
        </a:p>
      </dgm:t>
    </dgm:pt>
    <dgm:pt modelId="{12BAC854-262E-439C-8DA9-01E608A29F26}" type="parTrans" cxnId="{080D6E94-8D6B-4195-88CA-882A18B2712B}">
      <dgm:prSet/>
      <dgm:spPr/>
      <dgm:t>
        <a:bodyPr/>
        <a:lstStyle/>
        <a:p>
          <a:endParaRPr lang="en-US"/>
        </a:p>
      </dgm:t>
    </dgm:pt>
    <dgm:pt modelId="{9446C70D-4BF1-40B0-9740-12A69DD9B414}" type="sibTrans" cxnId="{080D6E94-8D6B-4195-88CA-882A18B2712B}">
      <dgm:prSet/>
      <dgm:spPr/>
      <dgm:t>
        <a:bodyPr/>
        <a:lstStyle/>
        <a:p>
          <a:endParaRPr lang="en-US"/>
        </a:p>
      </dgm:t>
    </dgm:pt>
    <dgm:pt modelId="{6DD66372-FAC5-4057-9BAB-414475A1CA3A}">
      <dgm:prSet/>
      <dgm:spPr/>
      <dgm:t>
        <a:bodyPr/>
        <a:lstStyle/>
        <a:p>
          <a:endParaRPr lang="en-US" dirty="0"/>
        </a:p>
      </dgm:t>
    </dgm:pt>
    <dgm:pt modelId="{723771FE-8B9D-4090-98FD-6ABF496BA62B}" type="parTrans" cxnId="{79824DC4-7716-4C91-9469-C5AA818B57F8}">
      <dgm:prSet/>
      <dgm:spPr/>
      <dgm:t>
        <a:bodyPr/>
        <a:lstStyle/>
        <a:p>
          <a:endParaRPr lang="en-US"/>
        </a:p>
      </dgm:t>
    </dgm:pt>
    <dgm:pt modelId="{799DF5FB-B874-427C-AB81-558BB7333802}" type="sibTrans" cxnId="{79824DC4-7716-4C91-9469-C5AA818B57F8}">
      <dgm:prSet/>
      <dgm:spPr/>
      <dgm:t>
        <a:bodyPr/>
        <a:lstStyle/>
        <a:p>
          <a:endParaRPr lang="en-US"/>
        </a:p>
      </dgm:t>
    </dgm:pt>
    <dgm:pt modelId="{E8996BBE-2A1E-447B-B19C-0C84D9EA8491}" type="pres">
      <dgm:prSet presAssocID="{0847AF03-F003-40DF-A76C-8CBC0FD3C78B}" presName="Name0" presStyleCnt="0">
        <dgm:presLayoutVars>
          <dgm:dir/>
          <dgm:animLvl val="lvl"/>
          <dgm:resizeHandles val="exact"/>
        </dgm:presLayoutVars>
      </dgm:prSet>
      <dgm:spPr/>
      <dgm:t>
        <a:bodyPr/>
        <a:lstStyle/>
        <a:p>
          <a:endParaRPr lang="en-US"/>
        </a:p>
      </dgm:t>
    </dgm:pt>
    <dgm:pt modelId="{6252E5CC-DB91-42AB-A03F-F72C52044AAC}" type="pres">
      <dgm:prSet presAssocID="{D2038365-D88C-443C-8829-088D51DFE920}" presName="parTxOnly" presStyleLbl="node1" presStyleIdx="0" presStyleCnt="3">
        <dgm:presLayoutVars>
          <dgm:chMax val="0"/>
          <dgm:chPref val="0"/>
          <dgm:bulletEnabled val="1"/>
        </dgm:presLayoutVars>
      </dgm:prSet>
      <dgm:spPr/>
      <dgm:t>
        <a:bodyPr/>
        <a:lstStyle/>
        <a:p>
          <a:endParaRPr lang="en-US"/>
        </a:p>
      </dgm:t>
    </dgm:pt>
    <dgm:pt modelId="{BF4D1D63-0CF3-4E68-8A78-AF0352DB84A8}" type="pres">
      <dgm:prSet presAssocID="{1E952269-CCD0-4FC3-8EE7-22BD9FE22A27}" presName="parTxOnlySpace" presStyleCnt="0"/>
      <dgm:spPr/>
    </dgm:pt>
    <dgm:pt modelId="{5B7DEEFB-B036-48E1-8518-47AC7FD0A35F}" type="pres">
      <dgm:prSet presAssocID="{23E776C4-9A93-457E-AB67-34990D1BFC37}" presName="parTxOnly" presStyleLbl="node1" presStyleIdx="1" presStyleCnt="3">
        <dgm:presLayoutVars>
          <dgm:chMax val="0"/>
          <dgm:chPref val="0"/>
          <dgm:bulletEnabled val="1"/>
        </dgm:presLayoutVars>
      </dgm:prSet>
      <dgm:spPr/>
      <dgm:t>
        <a:bodyPr/>
        <a:lstStyle/>
        <a:p>
          <a:endParaRPr lang="en-US"/>
        </a:p>
      </dgm:t>
    </dgm:pt>
    <dgm:pt modelId="{3A205F8B-17BD-4414-91D2-9867AE72E0EF}" type="pres">
      <dgm:prSet presAssocID="{9446C70D-4BF1-40B0-9740-12A69DD9B414}" presName="parTxOnlySpace" presStyleCnt="0"/>
      <dgm:spPr/>
    </dgm:pt>
    <dgm:pt modelId="{AC919700-A05B-4E64-9DB7-335A3547C000}" type="pres">
      <dgm:prSet presAssocID="{6DD66372-FAC5-4057-9BAB-414475A1CA3A}" presName="parTxOnly" presStyleLbl="node1" presStyleIdx="2" presStyleCnt="3">
        <dgm:presLayoutVars>
          <dgm:chMax val="0"/>
          <dgm:chPref val="0"/>
          <dgm:bulletEnabled val="1"/>
        </dgm:presLayoutVars>
      </dgm:prSet>
      <dgm:spPr/>
      <dgm:t>
        <a:bodyPr/>
        <a:lstStyle/>
        <a:p>
          <a:endParaRPr lang="en-US"/>
        </a:p>
      </dgm:t>
    </dgm:pt>
  </dgm:ptLst>
  <dgm:cxnLst>
    <dgm:cxn modelId="{79824DC4-7716-4C91-9469-C5AA818B57F8}" srcId="{0847AF03-F003-40DF-A76C-8CBC0FD3C78B}" destId="{6DD66372-FAC5-4057-9BAB-414475A1CA3A}" srcOrd="2" destOrd="0" parTransId="{723771FE-8B9D-4090-98FD-6ABF496BA62B}" sibTransId="{799DF5FB-B874-427C-AB81-558BB7333802}"/>
    <dgm:cxn modelId="{DBD48F74-471C-4A3C-A468-A8F1884B15B8}" srcId="{0847AF03-F003-40DF-A76C-8CBC0FD3C78B}" destId="{D2038365-D88C-443C-8829-088D51DFE920}" srcOrd="0" destOrd="0" parTransId="{C349D815-0D3C-4BDF-8438-EE73414AD3C2}" sibTransId="{1E952269-CCD0-4FC3-8EE7-22BD9FE22A27}"/>
    <dgm:cxn modelId="{D22F89F7-8D93-400B-BB93-C9978C2D67C1}" type="presOf" srcId="{6DD66372-FAC5-4057-9BAB-414475A1CA3A}" destId="{AC919700-A05B-4E64-9DB7-335A3547C000}" srcOrd="0" destOrd="0" presId="urn:microsoft.com/office/officeart/2005/8/layout/chevron1"/>
    <dgm:cxn modelId="{EA3FE31C-224D-4F10-A0C8-C1B050B8C943}" type="presOf" srcId="{23E776C4-9A93-457E-AB67-34990D1BFC37}" destId="{5B7DEEFB-B036-48E1-8518-47AC7FD0A35F}" srcOrd="0" destOrd="0" presId="urn:microsoft.com/office/officeart/2005/8/layout/chevron1"/>
    <dgm:cxn modelId="{BBBE597B-1B74-4E21-A152-04FB534C7D6D}" type="presOf" srcId="{D2038365-D88C-443C-8829-088D51DFE920}" destId="{6252E5CC-DB91-42AB-A03F-F72C52044AAC}" srcOrd="0" destOrd="0" presId="urn:microsoft.com/office/officeart/2005/8/layout/chevron1"/>
    <dgm:cxn modelId="{FE151EF9-E16E-4FC5-889E-51B48D8632A8}" type="presOf" srcId="{0847AF03-F003-40DF-A76C-8CBC0FD3C78B}" destId="{E8996BBE-2A1E-447B-B19C-0C84D9EA8491}" srcOrd="0" destOrd="0" presId="urn:microsoft.com/office/officeart/2005/8/layout/chevron1"/>
    <dgm:cxn modelId="{080D6E94-8D6B-4195-88CA-882A18B2712B}" srcId="{0847AF03-F003-40DF-A76C-8CBC0FD3C78B}" destId="{23E776C4-9A93-457E-AB67-34990D1BFC37}" srcOrd="1" destOrd="0" parTransId="{12BAC854-262E-439C-8DA9-01E608A29F26}" sibTransId="{9446C70D-4BF1-40B0-9740-12A69DD9B414}"/>
    <dgm:cxn modelId="{46DBB4E6-0114-4B61-ADFF-24D901866B1F}" type="presParOf" srcId="{E8996BBE-2A1E-447B-B19C-0C84D9EA8491}" destId="{6252E5CC-DB91-42AB-A03F-F72C52044AAC}" srcOrd="0" destOrd="0" presId="urn:microsoft.com/office/officeart/2005/8/layout/chevron1"/>
    <dgm:cxn modelId="{CF16BE5D-005A-47E5-A2CD-54F12EED8DA2}" type="presParOf" srcId="{E8996BBE-2A1E-447B-B19C-0C84D9EA8491}" destId="{BF4D1D63-0CF3-4E68-8A78-AF0352DB84A8}" srcOrd="1" destOrd="0" presId="urn:microsoft.com/office/officeart/2005/8/layout/chevron1"/>
    <dgm:cxn modelId="{68C4922D-FE53-4745-BF64-633C59A49437}" type="presParOf" srcId="{E8996BBE-2A1E-447B-B19C-0C84D9EA8491}" destId="{5B7DEEFB-B036-48E1-8518-47AC7FD0A35F}" srcOrd="2" destOrd="0" presId="urn:microsoft.com/office/officeart/2005/8/layout/chevron1"/>
    <dgm:cxn modelId="{FC5C94FE-124E-446E-96AA-805A05E88DA6}" type="presParOf" srcId="{E8996BBE-2A1E-447B-B19C-0C84D9EA8491}" destId="{3A205F8B-17BD-4414-91D2-9867AE72E0EF}" srcOrd="3" destOrd="0" presId="urn:microsoft.com/office/officeart/2005/8/layout/chevron1"/>
    <dgm:cxn modelId="{1F84D372-3937-4682-B221-A9BE27E08DFC}" type="presParOf" srcId="{E8996BBE-2A1E-447B-B19C-0C84D9EA8491}" destId="{AC919700-A05B-4E64-9DB7-335A3547C00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6E150-CA07-47B7-B55E-CD6A7D27ACE0}">
      <dsp:nvSpPr>
        <dsp:cNvPr id="0" name=""/>
        <dsp:cNvSpPr/>
      </dsp:nvSpPr>
      <dsp:spPr>
        <a:xfrm>
          <a:off x="0" y="171808"/>
          <a:ext cx="6149105" cy="4015980"/>
        </a:xfrm>
        <a:prstGeom prst="upArrow">
          <a:avLst/>
        </a:prstGeom>
        <a:solidFill>
          <a:schemeClr val="tx1">
            <a:lumMod val="6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5561AE-1E47-4330-8AD8-3186D011FAA2}">
      <dsp:nvSpPr>
        <dsp:cNvPr id="0" name=""/>
        <dsp:cNvSpPr/>
      </dsp:nvSpPr>
      <dsp:spPr>
        <a:xfrm>
          <a:off x="1266846" y="4291223"/>
          <a:ext cx="3762358" cy="699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lvl="0" algn="ctr" defTabSz="1600200">
            <a:lnSpc>
              <a:spcPct val="90000"/>
            </a:lnSpc>
            <a:spcBef>
              <a:spcPct val="0"/>
            </a:spcBef>
            <a:spcAft>
              <a:spcPct val="35000"/>
            </a:spcAft>
          </a:pPr>
          <a:r>
            <a:rPr lang="en-US" sz="3600" b="1" kern="1200" dirty="0">
              <a:solidFill>
                <a:schemeClr val="tx1">
                  <a:lumMod val="65000"/>
                </a:schemeClr>
              </a:solidFill>
              <a:effectLst>
                <a:outerShdw blurRad="38100" dist="38100" dir="2700000" algn="tl">
                  <a:srgbClr val="000000">
                    <a:alpha val="43137"/>
                  </a:srgbClr>
                </a:outerShdw>
              </a:effectLst>
            </a:rPr>
            <a:t>INCREASED</a:t>
          </a:r>
        </a:p>
      </dsp:txBody>
      <dsp:txXfrm>
        <a:off x="1266846" y="4291223"/>
        <a:ext cx="3762358" cy="699695"/>
      </dsp:txXfrm>
    </dsp:sp>
    <dsp:sp modelId="{4869A743-74DB-4281-8DA8-DBA4678582BA}">
      <dsp:nvSpPr>
        <dsp:cNvPr id="0" name=""/>
        <dsp:cNvSpPr/>
      </dsp:nvSpPr>
      <dsp:spPr>
        <a:xfrm>
          <a:off x="5117733" y="1249646"/>
          <a:ext cx="6149105" cy="4766621"/>
        </a:xfrm>
        <a:prstGeom prst="downArrow">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1E2395-AF9A-45F1-8DA1-825F740C20FD}">
      <dsp:nvSpPr>
        <dsp:cNvPr id="0" name=""/>
        <dsp:cNvSpPr/>
      </dsp:nvSpPr>
      <dsp:spPr>
        <a:xfrm>
          <a:off x="6476107" y="630834"/>
          <a:ext cx="3247723" cy="805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lvl="0" algn="ctr" defTabSz="1600200">
            <a:lnSpc>
              <a:spcPct val="90000"/>
            </a:lnSpc>
            <a:spcBef>
              <a:spcPct val="0"/>
            </a:spcBef>
            <a:spcAft>
              <a:spcPct val="35000"/>
            </a:spcAft>
          </a:pPr>
          <a:r>
            <a:rPr lang="en-US" sz="3600" b="1" kern="1200" dirty="0">
              <a:solidFill>
                <a:srgbClr val="FF0000"/>
              </a:solidFill>
              <a:effectLst>
                <a:outerShdw blurRad="38100" dist="38100" dir="2700000" algn="tl">
                  <a:srgbClr val="000000">
                    <a:alpha val="43137"/>
                  </a:srgbClr>
                </a:outerShdw>
              </a:effectLst>
            </a:rPr>
            <a:t>DECREASED</a:t>
          </a:r>
        </a:p>
      </dsp:txBody>
      <dsp:txXfrm>
        <a:off x="6476107" y="630834"/>
        <a:ext cx="3247723" cy="8053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368C0-33BA-40DF-AF3C-A0EF91A28325}">
      <dsp:nvSpPr>
        <dsp:cNvPr id="0" name=""/>
        <dsp:cNvSpPr/>
      </dsp:nvSpPr>
      <dsp:spPr>
        <a:xfrm>
          <a:off x="4185" y="923960"/>
          <a:ext cx="251663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a:effectLst>
                <a:outerShdw blurRad="38100" dist="38100" dir="2700000" algn="tl">
                  <a:srgbClr val="000000">
                    <a:alpha val="43137"/>
                  </a:srgbClr>
                </a:outerShdw>
              </a:effectLst>
            </a:rPr>
            <a:t>Physiological</a:t>
          </a:r>
        </a:p>
      </dsp:txBody>
      <dsp:txXfrm>
        <a:off x="4185" y="923960"/>
        <a:ext cx="2516631" cy="547200"/>
      </dsp:txXfrm>
    </dsp:sp>
    <dsp:sp modelId="{98BF8AB3-8180-4803-AD51-4B837546A741}">
      <dsp:nvSpPr>
        <dsp:cNvPr id="0" name=""/>
        <dsp:cNvSpPr/>
      </dsp:nvSpPr>
      <dsp:spPr>
        <a:xfrm>
          <a:off x="4185" y="1471160"/>
          <a:ext cx="2516631" cy="33900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t>Fatigue</a:t>
          </a:r>
        </a:p>
        <a:p>
          <a:pPr marL="171450" lvl="1" indent="-171450" algn="l" defTabSz="844550">
            <a:lnSpc>
              <a:spcPct val="90000"/>
            </a:lnSpc>
            <a:spcBef>
              <a:spcPct val="0"/>
            </a:spcBef>
            <a:spcAft>
              <a:spcPct val="15000"/>
            </a:spcAft>
            <a:buChar char="••"/>
          </a:pPr>
          <a:r>
            <a:rPr lang="en-US" sz="1900" kern="1200"/>
            <a:t>Nausea/vomiting</a:t>
          </a:r>
          <a:endParaRPr lang="en-US" sz="1900" kern="1200" dirty="0"/>
        </a:p>
        <a:p>
          <a:pPr marL="171450" lvl="1" indent="-171450" algn="l" defTabSz="844550">
            <a:lnSpc>
              <a:spcPct val="90000"/>
            </a:lnSpc>
            <a:spcBef>
              <a:spcPct val="0"/>
            </a:spcBef>
            <a:spcAft>
              <a:spcPct val="15000"/>
            </a:spcAft>
            <a:buChar char="••"/>
          </a:pPr>
          <a:r>
            <a:rPr lang="en-US" sz="1900" kern="1200"/>
            <a:t>Dizziness</a:t>
          </a:r>
          <a:endParaRPr lang="en-US" sz="1900" kern="1200" dirty="0"/>
        </a:p>
        <a:p>
          <a:pPr marL="171450" lvl="1" indent="-171450" algn="l" defTabSz="844550">
            <a:lnSpc>
              <a:spcPct val="90000"/>
            </a:lnSpc>
            <a:spcBef>
              <a:spcPct val="0"/>
            </a:spcBef>
            <a:spcAft>
              <a:spcPct val="15000"/>
            </a:spcAft>
            <a:buChar char="••"/>
          </a:pPr>
          <a:r>
            <a:rPr lang="en-US" sz="1900" kern="1200"/>
            <a:t>Profuse sweating</a:t>
          </a:r>
          <a:endParaRPr lang="en-US" sz="1900" kern="1200" dirty="0"/>
        </a:p>
        <a:p>
          <a:pPr marL="171450" lvl="1" indent="-171450" algn="l" defTabSz="844550">
            <a:lnSpc>
              <a:spcPct val="90000"/>
            </a:lnSpc>
            <a:spcBef>
              <a:spcPct val="0"/>
            </a:spcBef>
            <a:spcAft>
              <a:spcPct val="15000"/>
            </a:spcAft>
            <a:buChar char="••"/>
          </a:pPr>
          <a:r>
            <a:rPr lang="en-US" sz="1900" kern="1200"/>
            <a:t>Thirst</a:t>
          </a:r>
          <a:endParaRPr lang="en-US" sz="1900" kern="1200" dirty="0"/>
        </a:p>
        <a:p>
          <a:pPr marL="171450" lvl="1" indent="-171450" algn="l" defTabSz="844550">
            <a:lnSpc>
              <a:spcPct val="90000"/>
            </a:lnSpc>
            <a:spcBef>
              <a:spcPct val="0"/>
            </a:spcBef>
            <a:spcAft>
              <a:spcPct val="15000"/>
            </a:spcAft>
            <a:buChar char="••"/>
          </a:pPr>
          <a:r>
            <a:rPr lang="en-US" sz="1900" kern="1200"/>
            <a:t>Headaches</a:t>
          </a:r>
          <a:endParaRPr lang="en-US" sz="1900" kern="1200" dirty="0"/>
        </a:p>
        <a:p>
          <a:pPr marL="171450" lvl="1" indent="-171450" algn="l" defTabSz="844550">
            <a:lnSpc>
              <a:spcPct val="90000"/>
            </a:lnSpc>
            <a:spcBef>
              <a:spcPct val="0"/>
            </a:spcBef>
            <a:spcAft>
              <a:spcPct val="15000"/>
            </a:spcAft>
            <a:buChar char="••"/>
          </a:pPr>
          <a:r>
            <a:rPr lang="en-US" sz="1900" kern="1200" dirty="0"/>
            <a:t>Visual difficulties</a:t>
          </a:r>
          <a:endParaRPr lang="en-US" sz="1900" b="1" kern="1200" dirty="0"/>
        </a:p>
        <a:p>
          <a:pPr marL="171450" lvl="1" indent="-171450" algn="l" defTabSz="844550">
            <a:lnSpc>
              <a:spcPct val="90000"/>
            </a:lnSpc>
            <a:spcBef>
              <a:spcPct val="0"/>
            </a:spcBef>
            <a:spcAft>
              <a:spcPct val="15000"/>
            </a:spcAft>
            <a:buChar char="••"/>
          </a:pPr>
          <a:endParaRPr lang="en-US" sz="1900" kern="1200"/>
        </a:p>
      </dsp:txBody>
      <dsp:txXfrm>
        <a:off x="4185" y="1471160"/>
        <a:ext cx="2516631" cy="3390075"/>
      </dsp:txXfrm>
    </dsp:sp>
    <dsp:sp modelId="{A0AF0E2A-9434-4B3D-A52A-E8396EC953FF}">
      <dsp:nvSpPr>
        <dsp:cNvPr id="0" name=""/>
        <dsp:cNvSpPr/>
      </dsp:nvSpPr>
      <dsp:spPr>
        <a:xfrm>
          <a:off x="2873144" y="923960"/>
          <a:ext cx="251663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a:effectLst>
                <a:outerShdw blurRad="38100" dist="38100" dir="2700000" algn="tl">
                  <a:srgbClr val="000000">
                    <a:alpha val="43137"/>
                  </a:srgbClr>
                </a:outerShdw>
              </a:effectLst>
            </a:rPr>
            <a:t>Psychological</a:t>
          </a:r>
        </a:p>
      </dsp:txBody>
      <dsp:txXfrm>
        <a:off x="2873144" y="923960"/>
        <a:ext cx="2516631" cy="547200"/>
      </dsp:txXfrm>
    </dsp:sp>
    <dsp:sp modelId="{DE35C15B-5278-4E2B-A801-AB81E474EAB0}">
      <dsp:nvSpPr>
        <dsp:cNvPr id="0" name=""/>
        <dsp:cNvSpPr/>
      </dsp:nvSpPr>
      <dsp:spPr>
        <a:xfrm>
          <a:off x="2873144" y="1471160"/>
          <a:ext cx="2516631" cy="33900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t>Confusion</a:t>
          </a:r>
        </a:p>
        <a:p>
          <a:pPr marL="171450" lvl="1" indent="-171450" algn="l" defTabSz="844550">
            <a:lnSpc>
              <a:spcPct val="90000"/>
            </a:lnSpc>
            <a:spcBef>
              <a:spcPct val="0"/>
            </a:spcBef>
            <a:spcAft>
              <a:spcPct val="15000"/>
            </a:spcAft>
            <a:buChar char="••"/>
          </a:pPr>
          <a:r>
            <a:rPr lang="en-US" sz="1900" kern="1200"/>
            <a:t>Disorientation</a:t>
          </a:r>
          <a:endParaRPr lang="en-US" sz="1900" kern="1200" dirty="0"/>
        </a:p>
        <a:p>
          <a:pPr marL="171450" lvl="1" indent="-171450" algn="l" defTabSz="844550">
            <a:lnSpc>
              <a:spcPct val="90000"/>
            </a:lnSpc>
            <a:spcBef>
              <a:spcPct val="0"/>
            </a:spcBef>
            <a:spcAft>
              <a:spcPct val="15000"/>
            </a:spcAft>
            <a:buChar char="••"/>
          </a:pPr>
          <a:r>
            <a:rPr lang="en-US" sz="1900" kern="1200"/>
            <a:t>Alertness</a:t>
          </a:r>
          <a:endParaRPr lang="en-US" sz="1900" kern="1200" dirty="0"/>
        </a:p>
        <a:p>
          <a:pPr marL="171450" lvl="1" indent="-171450" algn="l" defTabSz="844550">
            <a:lnSpc>
              <a:spcPct val="90000"/>
            </a:lnSpc>
            <a:spcBef>
              <a:spcPct val="0"/>
            </a:spcBef>
            <a:spcAft>
              <a:spcPct val="15000"/>
            </a:spcAft>
            <a:buChar char="••"/>
          </a:pPr>
          <a:r>
            <a:rPr lang="en-US" sz="1900" kern="1200"/>
            <a:t>Concentration</a:t>
          </a:r>
          <a:endParaRPr lang="en-US" sz="1900" kern="1200" dirty="0"/>
        </a:p>
        <a:p>
          <a:pPr marL="171450" lvl="1" indent="-171450" algn="l" defTabSz="844550">
            <a:lnSpc>
              <a:spcPct val="90000"/>
            </a:lnSpc>
            <a:spcBef>
              <a:spcPct val="0"/>
            </a:spcBef>
            <a:spcAft>
              <a:spcPct val="15000"/>
            </a:spcAft>
            <a:buChar char="••"/>
          </a:pPr>
          <a:r>
            <a:rPr lang="en-US" sz="1900" kern="1200"/>
            <a:t>Problem Solving</a:t>
          </a:r>
          <a:endParaRPr lang="en-US" sz="1900" kern="1200" dirty="0"/>
        </a:p>
        <a:p>
          <a:pPr marL="171450" lvl="1" indent="-171450" algn="l" defTabSz="844550">
            <a:lnSpc>
              <a:spcPct val="90000"/>
            </a:lnSpc>
            <a:spcBef>
              <a:spcPct val="0"/>
            </a:spcBef>
            <a:spcAft>
              <a:spcPct val="15000"/>
            </a:spcAft>
            <a:buChar char="••"/>
          </a:pPr>
          <a:r>
            <a:rPr lang="en-US" sz="1900" kern="1200"/>
            <a:t>Memory</a:t>
          </a:r>
          <a:endParaRPr lang="en-US" sz="1900" kern="1200" dirty="0"/>
        </a:p>
        <a:p>
          <a:pPr marL="171450" lvl="1" indent="-171450" algn="l" defTabSz="844550">
            <a:lnSpc>
              <a:spcPct val="90000"/>
            </a:lnSpc>
            <a:spcBef>
              <a:spcPct val="0"/>
            </a:spcBef>
            <a:spcAft>
              <a:spcPct val="15000"/>
            </a:spcAft>
            <a:buChar char="••"/>
          </a:pPr>
          <a:r>
            <a:rPr lang="en-US" sz="1900" kern="1200" dirty="0"/>
            <a:t>Nightmares</a:t>
          </a:r>
        </a:p>
        <a:p>
          <a:pPr marL="171450" lvl="1" indent="-171450" algn="l" defTabSz="844550">
            <a:lnSpc>
              <a:spcPct val="90000"/>
            </a:lnSpc>
            <a:spcBef>
              <a:spcPct val="0"/>
            </a:spcBef>
            <a:spcAft>
              <a:spcPct val="15000"/>
            </a:spcAft>
            <a:buChar char="••"/>
          </a:pPr>
          <a:endParaRPr lang="en-US" sz="1900" kern="1200"/>
        </a:p>
      </dsp:txBody>
      <dsp:txXfrm>
        <a:off x="2873144" y="1471160"/>
        <a:ext cx="2516631" cy="3390075"/>
      </dsp:txXfrm>
    </dsp:sp>
    <dsp:sp modelId="{20841AF5-8B16-40E0-A7BC-2089126750CF}">
      <dsp:nvSpPr>
        <dsp:cNvPr id="0" name=""/>
        <dsp:cNvSpPr/>
      </dsp:nvSpPr>
      <dsp:spPr>
        <a:xfrm>
          <a:off x="5742104" y="923960"/>
          <a:ext cx="251663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a:effectLst>
                <a:outerShdw blurRad="38100" dist="38100" dir="2700000" algn="tl">
                  <a:srgbClr val="000000">
                    <a:alpha val="43137"/>
                  </a:srgbClr>
                </a:outerShdw>
              </a:effectLst>
            </a:rPr>
            <a:t>Behavioral</a:t>
          </a:r>
        </a:p>
      </dsp:txBody>
      <dsp:txXfrm>
        <a:off x="5742104" y="923960"/>
        <a:ext cx="2516631" cy="547200"/>
      </dsp:txXfrm>
    </dsp:sp>
    <dsp:sp modelId="{2D302998-496F-47E9-9CDE-2D972DFB1495}">
      <dsp:nvSpPr>
        <dsp:cNvPr id="0" name=""/>
        <dsp:cNvSpPr/>
      </dsp:nvSpPr>
      <dsp:spPr>
        <a:xfrm>
          <a:off x="5742104" y="1471160"/>
          <a:ext cx="2516631" cy="33900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t>Intense anger</a:t>
          </a:r>
        </a:p>
        <a:p>
          <a:pPr marL="171450" lvl="1" indent="-171450" algn="l" defTabSz="844550">
            <a:lnSpc>
              <a:spcPct val="90000"/>
            </a:lnSpc>
            <a:spcBef>
              <a:spcPct val="0"/>
            </a:spcBef>
            <a:spcAft>
              <a:spcPct val="15000"/>
            </a:spcAft>
            <a:buChar char="••"/>
          </a:pPr>
          <a:r>
            <a:rPr lang="en-US" sz="1900" kern="1200"/>
            <a:t>Withdrawal</a:t>
          </a:r>
          <a:endParaRPr lang="en-US" sz="1900" kern="1200" dirty="0"/>
        </a:p>
        <a:p>
          <a:pPr marL="171450" lvl="1" indent="-171450" algn="l" defTabSz="844550">
            <a:lnSpc>
              <a:spcPct val="90000"/>
            </a:lnSpc>
            <a:spcBef>
              <a:spcPct val="0"/>
            </a:spcBef>
            <a:spcAft>
              <a:spcPct val="15000"/>
            </a:spcAft>
            <a:buChar char="••"/>
          </a:pPr>
          <a:r>
            <a:rPr lang="en-US" sz="1900" kern="1200"/>
            <a:t>Emotional outburst</a:t>
          </a:r>
          <a:endParaRPr lang="en-US" sz="1900" kern="1200" dirty="0"/>
        </a:p>
        <a:p>
          <a:pPr marL="171450" lvl="1" indent="-171450" algn="l" defTabSz="844550">
            <a:lnSpc>
              <a:spcPct val="90000"/>
            </a:lnSpc>
            <a:spcBef>
              <a:spcPct val="0"/>
            </a:spcBef>
            <a:spcAft>
              <a:spcPct val="15000"/>
            </a:spcAft>
            <a:buChar char="••"/>
          </a:pPr>
          <a:r>
            <a:rPr lang="en-US" sz="1900" kern="1200"/>
            <a:t>Appetite</a:t>
          </a:r>
          <a:endParaRPr lang="en-US" sz="1900" kern="1200" dirty="0"/>
        </a:p>
        <a:p>
          <a:pPr marL="171450" lvl="1" indent="-171450" algn="l" defTabSz="844550">
            <a:lnSpc>
              <a:spcPct val="90000"/>
            </a:lnSpc>
            <a:spcBef>
              <a:spcPct val="0"/>
            </a:spcBef>
            <a:spcAft>
              <a:spcPct val="15000"/>
            </a:spcAft>
            <a:buChar char="••"/>
          </a:pPr>
          <a:r>
            <a:rPr lang="en-US" sz="1900" kern="1200"/>
            <a:t>Alcohol consumption</a:t>
          </a:r>
          <a:endParaRPr lang="en-US" sz="1900" kern="1200" dirty="0"/>
        </a:p>
        <a:p>
          <a:pPr marL="171450" lvl="1" indent="-171450" algn="l" defTabSz="844550">
            <a:lnSpc>
              <a:spcPct val="90000"/>
            </a:lnSpc>
            <a:spcBef>
              <a:spcPct val="0"/>
            </a:spcBef>
            <a:spcAft>
              <a:spcPct val="15000"/>
            </a:spcAft>
            <a:buChar char="••"/>
          </a:pPr>
          <a:r>
            <a:rPr lang="en-US" sz="1900" kern="1200" dirty="0"/>
            <a:t>Inability to rest</a:t>
          </a:r>
        </a:p>
      </dsp:txBody>
      <dsp:txXfrm>
        <a:off x="5742104" y="1471160"/>
        <a:ext cx="2516631" cy="3390075"/>
      </dsp:txXfrm>
    </dsp:sp>
    <dsp:sp modelId="{C67D6890-AAE2-43E1-A75B-0847D1B4DC7F}">
      <dsp:nvSpPr>
        <dsp:cNvPr id="0" name=""/>
        <dsp:cNvSpPr/>
      </dsp:nvSpPr>
      <dsp:spPr>
        <a:xfrm>
          <a:off x="8611063" y="923960"/>
          <a:ext cx="251663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a:effectLst>
                <a:outerShdw blurRad="38100" dist="38100" dir="2700000" algn="tl">
                  <a:srgbClr val="000000">
                    <a:alpha val="43137"/>
                  </a:srgbClr>
                </a:outerShdw>
              </a:effectLst>
            </a:rPr>
            <a:t>Emotional</a:t>
          </a:r>
        </a:p>
      </dsp:txBody>
      <dsp:txXfrm>
        <a:off x="8611063" y="923960"/>
        <a:ext cx="2516631" cy="547200"/>
      </dsp:txXfrm>
    </dsp:sp>
    <dsp:sp modelId="{36070BAD-70C4-4758-A5F5-15EE08F16C75}">
      <dsp:nvSpPr>
        <dsp:cNvPr id="0" name=""/>
        <dsp:cNvSpPr/>
      </dsp:nvSpPr>
      <dsp:spPr>
        <a:xfrm>
          <a:off x="8611063" y="1471160"/>
          <a:ext cx="2516631" cy="33900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a:t>Anxiety</a:t>
          </a:r>
        </a:p>
        <a:p>
          <a:pPr marL="171450" lvl="1" indent="-171450" algn="l" defTabSz="844550">
            <a:lnSpc>
              <a:spcPct val="90000"/>
            </a:lnSpc>
            <a:spcBef>
              <a:spcPct val="0"/>
            </a:spcBef>
            <a:spcAft>
              <a:spcPct val="15000"/>
            </a:spcAft>
            <a:buChar char="••"/>
          </a:pPr>
          <a:r>
            <a:rPr lang="en-US" sz="1900" kern="1200"/>
            <a:t>Guilt</a:t>
          </a:r>
          <a:endParaRPr lang="en-US" sz="1900" kern="1200" dirty="0"/>
        </a:p>
        <a:p>
          <a:pPr marL="171450" lvl="1" indent="-171450" algn="l" defTabSz="844550">
            <a:lnSpc>
              <a:spcPct val="90000"/>
            </a:lnSpc>
            <a:spcBef>
              <a:spcPct val="0"/>
            </a:spcBef>
            <a:spcAft>
              <a:spcPct val="15000"/>
            </a:spcAft>
            <a:buChar char="••"/>
          </a:pPr>
          <a:r>
            <a:rPr lang="en-US" sz="1900" kern="1200"/>
            <a:t>Denial</a:t>
          </a:r>
          <a:endParaRPr lang="en-US" sz="1900" kern="1200" dirty="0"/>
        </a:p>
        <a:p>
          <a:pPr marL="171450" lvl="1" indent="-171450" algn="l" defTabSz="844550">
            <a:lnSpc>
              <a:spcPct val="90000"/>
            </a:lnSpc>
            <a:spcBef>
              <a:spcPct val="0"/>
            </a:spcBef>
            <a:spcAft>
              <a:spcPct val="15000"/>
            </a:spcAft>
            <a:buChar char="••"/>
          </a:pPr>
          <a:r>
            <a:rPr lang="en-US" sz="1900" kern="1200"/>
            <a:t>Grief</a:t>
          </a:r>
          <a:endParaRPr lang="en-US" sz="1900" kern="1200" dirty="0"/>
        </a:p>
        <a:p>
          <a:pPr marL="171450" lvl="1" indent="-171450" algn="l" defTabSz="844550">
            <a:lnSpc>
              <a:spcPct val="90000"/>
            </a:lnSpc>
            <a:spcBef>
              <a:spcPct val="0"/>
            </a:spcBef>
            <a:spcAft>
              <a:spcPct val="15000"/>
            </a:spcAft>
            <a:buChar char="••"/>
          </a:pPr>
          <a:r>
            <a:rPr lang="en-US" sz="1900" kern="1200"/>
            <a:t>Fear</a:t>
          </a:r>
          <a:endParaRPr lang="en-US" sz="1900" kern="1200" dirty="0"/>
        </a:p>
        <a:p>
          <a:pPr marL="171450" lvl="1" indent="-171450" algn="l" defTabSz="844550">
            <a:lnSpc>
              <a:spcPct val="90000"/>
            </a:lnSpc>
            <a:spcBef>
              <a:spcPct val="0"/>
            </a:spcBef>
            <a:spcAft>
              <a:spcPct val="15000"/>
            </a:spcAft>
            <a:buChar char="••"/>
          </a:pPr>
          <a:r>
            <a:rPr lang="en-US" sz="1900" kern="1200"/>
            <a:t>Irritability</a:t>
          </a:r>
          <a:endParaRPr lang="en-US" sz="1900" kern="1200" dirty="0"/>
        </a:p>
        <a:p>
          <a:pPr marL="171450" lvl="1" indent="-171450" algn="l" defTabSz="844550">
            <a:lnSpc>
              <a:spcPct val="90000"/>
            </a:lnSpc>
            <a:spcBef>
              <a:spcPct val="0"/>
            </a:spcBef>
            <a:spcAft>
              <a:spcPct val="15000"/>
            </a:spcAft>
            <a:buChar char="••"/>
          </a:pPr>
          <a:r>
            <a:rPr lang="en-US" sz="1900" kern="1200"/>
            <a:t>Emotional control</a:t>
          </a:r>
          <a:endParaRPr lang="en-US" sz="1900" kern="1200" dirty="0"/>
        </a:p>
        <a:p>
          <a:pPr marL="171450" lvl="1" indent="-171450" algn="l" defTabSz="844550">
            <a:lnSpc>
              <a:spcPct val="90000"/>
            </a:lnSpc>
            <a:spcBef>
              <a:spcPct val="0"/>
            </a:spcBef>
            <a:spcAft>
              <a:spcPct val="15000"/>
            </a:spcAft>
            <a:buChar char="••"/>
          </a:pPr>
          <a:r>
            <a:rPr lang="en-US" sz="1900" kern="1200"/>
            <a:t>Depression</a:t>
          </a:r>
          <a:endParaRPr lang="en-US" sz="1900" kern="1200" dirty="0"/>
        </a:p>
        <a:p>
          <a:pPr marL="171450" lvl="1" indent="-171450" algn="l" defTabSz="844550">
            <a:lnSpc>
              <a:spcPct val="90000"/>
            </a:lnSpc>
            <a:spcBef>
              <a:spcPct val="0"/>
            </a:spcBef>
            <a:spcAft>
              <a:spcPct val="15000"/>
            </a:spcAft>
            <a:buChar char="••"/>
          </a:pPr>
          <a:r>
            <a:rPr lang="en-US" sz="1900" kern="1200"/>
            <a:t>Sense of failure</a:t>
          </a:r>
          <a:endParaRPr lang="en-US" sz="1900" kern="1200" dirty="0"/>
        </a:p>
        <a:p>
          <a:pPr marL="171450" lvl="1" indent="-171450" algn="l" defTabSz="844550">
            <a:lnSpc>
              <a:spcPct val="90000"/>
            </a:lnSpc>
            <a:spcBef>
              <a:spcPct val="0"/>
            </a:spcBef>
            <a:spcAft>
              <a:spcPct val="15000"/>
            </a:spcAft>
            <a:buChar char="••"/>
          </a:pPr>
          <a:r>
            <a:rPr lang="en-US" sz="1900" kern="1200"/>
            <a:t>Overwhelmed</a:t>
          </a:r>
          <a:endParaRPr lang="en-US" sz="1900" kern="1200" dirty="0"/>
        </a:p>
      </dsp:txBody>
      <dsp:txXfrm>
        <a:off x="8611063" y="1471160"/>
        <a:ext cx="2516631" cy="33900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B692C-95B7-42EF-9FA3-7B66FFBC706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AB3E6-500D-4BDD-93CD-18547CB7A0AF}" type="slidenum">
              <a:rPr lang="en-US" smtClean="0"/>
              <a:t>‹#›</a:t>
            </a:fld>
            <a:endParaRPr lang="en-US"/>
          </a:p>
        </p:txBody>
      </p:sp>
    </p:spTree>
    <p:extLst>
      <p:ext uri="{BB962C8B-B14F-4D97-AF65-F5344CB8AC3E}">
        <p14:creationId xmlns:p14="http://schemas.microsoft.com/office/powerpoint/2010/main" val="72992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Symptoms of Stress</a:t>
            </a:r>
          </a:p>
          <a:p>
            <a:r>
              <a:rPr lang="en-US" sz="1200" b="0" i="0" u="none" strike="noStrike" kern="1200" dirty="0">
                <a:solidFill>
                  <a:schemeClr val="tx1"/>
                </a:solidFill>
                <a:effectLst/>
                <a:latin typeface="+mn-lt"/>
                <a:ea typeface="+mn-ea"/>
                <a:cs typeface="+mn-cs"/>
              </a:rPr>
              <a:t>Workers may experience physical, psychological, emotional, or behavioral symptoms of stress. Some people experience these reactions immediately at the scene, while for others symptoms may occur weeks or months later.</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Physical symptoms</a:t>
            </a:r>
          </a:p>
          <a:p>
            <a:r>
              <a:rPr lang="en-US" sz="1200" b="0" i="0" u="none" strike="noStrike" kern="1200" dirty="0">
                <a:solidFill>
                  <a:schemeClr val="tx1"/>
                </a:solidFill>
                <a:effectLst/>
                <a:latin typeface="+mn-lt"/>
                <a:ea typeface="+mn-ea"/>
                <a:cs typeface="+mn-cs"/>
              </a:rPr>
              <a:t>Workers experiencing any of the following symptoms should seek IMMEDIATE medical attention: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Chest pain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Difficulty breathing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Severe pain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Symptoms of shock (shallow breathing, rapid or weak pulse, nausea, shivering, pale and moist skin, mental confusion, and dilated pupils)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Workers may also experience the following physical symptoms. </a:t>
            </a:r>
            <a:r>
              <a:rPr lang="en-US" sz="1200" b="0" i="0" u="none" strike="noStrike" kern="1200" dirty="0">
                <a:solidFill>
                  <a:schemeClr val="tx1"/>
                </a:solidFill>
                <a:effectLst/>
                <a:latin typeface="+mn-lt"/>
                <a:ea typeface="+mn-ea"/>
                <a:cs typeface="+mn-cs"/>
              </a:rPr>
              <a:t>If these symptoms occur over time or become severe, workers should seek medical attention. </a:t>
            </a:r>
          </a:p>
          <a:p>
            <a:r>
              <a:rPr lang="en-US" sz="1200" b="0" i="0" u="none" strike="noStrike" kern="1200" dirty="0">
                <a:solidFill>
                  <a:schemeClr val="tx1"/>
                </a:solidFill>
                <a:effectLst/>
                <a:latin typeface="+mn-lt"/>
                <a:ea typeface="+mn-ea"/>
                <a:cs typeface="+mn-cs"/>
              </a:rPr>
              <a:t>Additional physical symptoms include: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Fatigue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Nausea/vomiting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Dizziness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Profuse sweating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Thirst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Headaches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Visual difficulties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Clenching of jaw</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Nonspecific aches and pains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Psychological symptoms</a:t>
            </a:r>
          </a:p>
          <a:p>
            <a:r>
              <a:rPr lang="en-US" sz="1200" b="0" i="0" u="none" strike="noStrike" kern="1200" dirty="0">
                <a:solidFill>
                  <a:schemeClr val="tx1"/>
                </a:solidFill>
                <a:effectLst/>
                <a:latin typeface="+mn-lt"/>
                <a:ea typeface="+mn-ea"/>
                <a:cs typeface="+mn-cs"/>
              </a:rPr>
              <a:t>If these symptoms occur on the scene workers may not be able to stay clearly focused to maintain their own safety or to rescue injured victims. Workers may experience momentary cognitive symptoms; however, if symptoms are chronic or interfere with daily activities, workers should seek medical attention. These symptoms include: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Confusion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Disorientation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Heightened or lowered alertness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Poor concentration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Poor problem solving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Difficulty identifying familiar objects or people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Memory problems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Nightmares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Emotional symptoms</a:t>
            </a:r>
          </a:p>
          <a:p>
            <a:r>
              <a:rPr lang="en-US" sz="1200" b="0" i="0" u="none" strike="noStrike" kern="1200" dirty="0">
                <a:solidFill>
                  <a:schemeClr val="tx1"/>
                </a:solidFill>
                <a:effectLst/>
                <a:latin typeface="+mn-lt"/>
                <a:ea typeface="+mn-ea"/>
                <a:cs typeface="+mn-cs"/>
              </a:rPr>
              <a:t>Strong emotions are ordinary reactions to a traumatic or extraordinary situation. Workers should seek mental health support from a disaster mental health professional if symptoms or distress continue for several weeks or if they interfere with daily activities. Emotional symptoms include: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Anxiety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Guilt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Denial</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Grief</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Fear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Irritability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Loss of emotional control</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Depression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Sense of failure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Feeling overwhelmed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Blaming others or self</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Severe panic (rare)</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Behavioral symptoms</a:t>
            </a:r>
          </a:p>
          <a:p>
            <a:r>
              <a:rPr lang="en-US" sz="1200" b="0" i="0" u="none" strike="noStrike" kern="1200" dirty="0">
                <a:solidFill>
                  <a:schemeClr val="tx1"/>
                </a:solidFill>
                <a:effectLst/>
                <a:latin typeface="+mn-lt"/>
                <a:ea typeface="+mn-ea"/>
                <a:cs typeface="+mn-cs"/>
              </a:rPr>
              <a:t>As a result of a traumatic incident, workers may notice the following behavioral changes in themselves or coworkers: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Intense anger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Withdrawal</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Emotional outburst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Temporary loss or increase of appetite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Excessive alcohol consumption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Inability to rest, pacing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Change in sexual functioning</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A7B-C55E-4EC2-B4EA-08F6C2DB8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50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Mosquitoes</a:t>
            </a:r>
          </a:p>
          <a:p>
            <a:endParaRPr lang="en-US" b="1" dirty="0"/>
          </a:p>
          <a:p>
            <a:r>
              <a:rPr lang="en-US" sz="1200" b="0" i="0" u="none" strike="noStrike" kern="1200" dirty="0">
                <a:solidFill>
                  <a:schemeClr val="tx1"/>
                </a:solidFill>
                <a:effectLst/>
                <a:latin typeface="+mn-lt"/>
                <a:ea typeface="+mn-ea"/>
                <a:cs typeface="+mn-cs"/>
              </a:rPr>
              <a:t>Immediately following a hurricane, tornado or severe storm, flooding occurs.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Mosquito eggs laid in the soil by floodwater mosquitoes during previous floods hatch. This results in very large populations of floodwater mosquitoes. Most of these mosquitoes are considered nuisance mosquitoes.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general, nuisance mosquitoes do not spread viruses that make people sick. The types of mosquitoes that can spread viruses may increase 2 weeks to 2 months after a hurricane, especially in areas that did not flood but received more rainfall than usual.</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areas with </a:t>
            </a:r>
            <a:r>
              <a:rPr lang="en-US" sz="1200" b="0" i="1" u="none" strike="noStrike" kern="1200" dirty="0" err="1">
                <a:solidFill>
                  <a:schemeClr val="tx1"/>
                </a:solidFill>
                <a:effectLst/>
                <a:latin typeface="+mn-lt"/>
                <a:ea typeface="+mn-ea"/>
                <a:cs typeface="+mn-cs"/>
              </a:rPr>
              <a:t>Aedes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aegypti</a:t>
            </a:r>
            <a:r>
              <a:rPr lang="en-US" sz="1200" b="0" i="0" u="none" strike="noStrike" kern="1200" dirty="0">
                <a:solidFill>
                  <a:schemeClr val="tx1"/>
                </a:solidFill>
                <a:effectLst/>
                <a:latin typeface="+mn-lt"/>
                <a:ea typeface="+mn-ea"/>
                <a:cs typeface="+mn-cs"/>
              </a:rPr>
              <a:t> mosquitoes </a:t>
            </a:r>
            <a:r>
              <a:rPr lang="en-US" sz="1200" b="1" i="0" u="none" strike="noStrike" kern="1200" dirty="0">
                <a:solidFill>
                  <a:schemeClr val="tx1"/>
                </a:solidFill>
                <a:effectLst/>
                <a:latin typeface="+mn-lt"/>
                <a:ea typeface="+mn-ea"/>
                <a:cs typeface="+mn-cs"/>
              </a:rPr>
              <a:t>and</a:t>
            </a:r>
            <a:r>
              <a:rPr lang="en-US" sz="1200" b="0" i="0" u="none" strike="noStrike" kern="1200" dirty="0">
                <a:solidFill>
                  <a:schemeClr val="tx1"/>
                </a:solidFill>
                <a:effectLst/>
                <a:latin typeface="+mn-lt"/>
                <a:ea typeface="+mn-ea"/>
                <a:cs typeface="+mn-cs"/>
              </a:rPr>
              <a:t> local spread of </a:t>
            </a:r>
            <a:r>
              <a:rPr lang="en-US" sz="1200" b="0" i="0" u="none" strike="noStrike" kern="1200" dirty="0" err="1">
                <a:solidFill>
                  <a:schemeClr val="tx1"/>
                </a:solidFill>
                <a:effectLst/>
                <a:latin typeface="+mn-lt"/>
                <a:ea typeface="+mn-ea"/>
                <a:cs typeface="+mn-cs"/>
              </a:rPr>
              <a:t>Zika</a:t>
            </a:r>
            <a:r>
              <a:rPr lang="en-US" sz="1200" b="0" i="0" u="none" strike="noStrike" kern="1200" dirty="0">
                <a:solidFill>
                  <a:schemeClr val="tx1"/>
                </a:solidFill>
                <a:effectLst/>
                <a:latin typeface="+mn-lt"/>
                <a:ea typeface="+mn-ea"/>
                <a:cs typeface="+mn-cs"/>
              </a:rPr>
              <a:t>, chikungunya, or dengue, increased rainfall may result in increased hatching of </a:t>
            </a:r>
            <a:r>
              <a:rPr lang="en-US" sz="1200" b="0" i="1" u="none" strike="noStrike" kern="1200" dirty="0">
                <a:solidFill>
                  <a:schemeClr val="tx1"/>
                </a:solidFill>
                <a:effectLst/>
                <a:latin typeface="+mn-lt"/>
                <a:ea typeface="+mn-ea"/>
                <a:cs typeface="+mn-cs"/>
              </a:rPr>
              <a:t>Ae. </a:t>
            </a:r>
            <a:r>
              <a:rPr lang="en-US" sz="1200" b="0" i="1" u="none" strike="noStrike" kern="1200" dirty="0" err="1">
                <a:solidFill>
                  <a:schemeClr val="tx1"/>
                </a:solidFill>
                <a:effectLst/>
                <a:latin typeface="+mn-lt"/>
                <a:ea typeface="+mn-ea"/>
                <a:cs typeface="+mn-cs"/>
              </a:rPr>
              <a:t>aegypti</a:t>
            </a:r>
            <a:r>
              <a:rPr lang="en-US" sz="1200" b="0" i="0" u="none" strike="noStrike" kern="1200" dirty="0">
                <a:solidFill>
                  <a:schemeClr val="tx1"/>
                </a:solidFill>
                <a:effectLst/>
                <a:latin typeface="+mn-lt"/>
                <a:ea typeface="+mn-ea"/>
                <a:cs typeface="+mn-cs"/>
              </a:rPr>
              <a:t> eggs from water-holding containers.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People may be at more risk of getting infected with these viruses, and they should take steps to protect themselves from mosquito bites.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Because people spend more time outside cleaning up after a disaster, they are more likely to be bitten by nuisance mosquitoes.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Large numbers of nuisance mosquitoes can affect recovery efforts. For this reason, local or state mosquito control experts will often take steps to control these mosquitoes.</a:t>
            </a:r>
          </a:p>
          <a:p>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F8BEA3-9EF7-4039-ACAA-2227D1F151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67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Fire Ants</a:t>
            </a:r>
          </a:p>
          <a:p>
            <a:endParaRPr lang="en-US" dirty="0"/>
          </a:p>
          <a:p>
            <a:r>
              <a:rPr lang="en-US" sz="1200" b="0" i="0" u="none" strike="noStrike" kern="1200" dirty="0">
                <a:solidFill>
                  <a:schemeClr val="tx1"/>
                </a:solidFill>
                <a:effectLst/>
                <a:latin typeface="+mn-lt"/>
                <a:ea typeface="+mn-ea"/>
                <a:cs typeface="+mn-cs"/>
              </a:rPr>
              <a:t>Fire ants bite and sting. They are aggressive when stinging and inject venom, which causes a burning sensation. Red bumps form at the sting, and within a day or two they become white fluid-filled pustules.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Protect workers from fire ants by training them about: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Their risk of exposure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How to identify fire ants and their nests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How to prevent exposure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to do if they are bitten or stung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Worker Recommendations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Take the following steps to prevent fire ant stings and bites: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Do not disturb or stand on or near ant mounds.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Be careful when lifting items (including animal carcasses) off the ground, as they may be covered in ants.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Fire ants may also be found on trees or in water, so always look over the area before starting to work.</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1" i="0" u="none" strike="noStrike" kern="1200" dirty="0">
                <a:solidFill>
                  <a:schemeClr val="tx1"/>
                </a:solidFill>
                <a:effectLst/>
                <a:latin typeface="+mn-lt"/>
                <a:ea typeface="+mn-ea"/>
                <a:cs typeface="+mn-cs"/>
              </a:rPr>
              <a:t>First Aid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Workers with a history of severe allergic reactions to insect bites or stings should consider carrying an epinephrine auto injector (</a:t>
            </a:r>
            <a:r>
              <a:rPr lang="en-US" sz="1200" b="0" i="0" u="none" strike="noStrike" kern="1200" dirty="0" err="1">
                <a:solidFill>
                  <a:schemeClr val="tx1"/>
                </a:solidFill>
                <a:effectLst/>
                <a:latin typeface="+mn-lt"/>
                <a:ea typeface="+mn-ea"/>
                <a:cs typeface="+mn-cs"/>
              </a:rPr>
              <a:t>EpiPen</a:t>
            </a:r>
            <a:r>
              <a:rPr lang="en-US" sz="1200" b="0" i="0" u="none" strike="noStrike" kern="1200" dirty="0">
                <a:solidFill>
                  <a:schemeClr val="tx1"/>
                </a:solidFill>
                <a:effectLst/>
                <a:latin typeface="+mn-lt"/>
                <a:ea typeface="+mn-ea"/>
                <a:cs typeface="+mn-cs"/>
              </a:rPr>
              <a:t>) and should wear a medical identification bracelet or necklace stating their allergy.</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Workers should take the following steps if they are stung or bitten by fire ants:</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rPr>
              <a:t>Rub off ants briskly, as they will attach to the skin with their jaws.</a:t>
            </a:r>
          </a:p>
          <a:p>
            <a:pPr marL="628650" lvl="1" indent="-171450">
              <a:buFont typeface="Wingdings" panose="05000000000000000000" pitchFamily="2" charset="2"/>
              <a:buChar char="ü"/>
            </a:pPr>
            <a:r>
              <a:rPr lang="en-US" sz="1200" b="0" i="0" u="none" strike="noStrike" kern="1200" dirty="0">
                <a:solidFill>
                  <a:schemeClr val="tx1"/>
                </a:solidFill>
                <a:effectLst/>
                <a:latin typeface="+mn-lt"/>
                <a:ea typeface="+mn-ea"/>
                <a:cs typeface="+mn-cs"/>
              </a:rPr>
              <a:t>Antihistamines may help.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Take the worker to an emergency medical facility immediately if a sting causes severe chest pain, nausea, severe sweating, loss of breath, serious swelling, or slurred speech.</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F8BEA3-9EF7-4039-ACAA-2227D1F151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12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Lyme Disease</a:t>
            </a:r>
          </a:p>
          <a:p>
            <a:pPr lvl="1"/>
            <a:r>
              <a:rPr lang="en-US" altLang="en-US" dirty="0"/>
              <a:t>Lyme disease is caused by the bacterium and is transmitted to humans by the bite of infected blacklegged ticks. fever, headache, fatigue, and a characteristic skin rash If left untreated, infection can spread to joints, the heart, and the nervous system. Most cases of Lyme disease can be treated successfully with a few weeks of antibiotics</a:t>
            </a:r>
          </a:p>
          <a:p>
            <a:endParaRPr lang="en-US" altLang="en-US" b="1" dirty="0"/>
          </a:p>
          <a:p>
            <a:r>
              <a:rPr lang="en-US" altLang="en-US" b="1" dirty="0"/>
              <a:t>Rocky Mountain Spotted Fever</a:t>
            </a:r>
            <a:r>
              <a:rPr lang="en-US" altLang="en-US" dirty="0"/>
              <a:t> </a:t>
            </a:r>
          </a:p>
          <a:p>
            <a:pPr lvl="1"/>
            <a:r>
              <a:rPr lang="en-US" altLang="en-US" dirty="0"/>
              <a:t>the most severe and most frequently reported </a:t>
            </a:r>
            <a:r>
              <a:rPr lang="en-US" altLang="en-US" dirty="0" err="1"/>
              <a:t>rickettsial</a:t>
            </a:r>
            <a:r>
              <a:rPr lang="en-US" altLang="en-US" dirty="0"/>
              <a:t> illness in the United States. Species of bacteria that is spread to humans by ticks</a:t>
            </a:r>
            <a:r>
              <a:rPr lang="en-US" altLang="en-US" baseline="0" dirty="0"/>
              <a:t> with</a:t>
            </a:r>
            <a:r>
              <a:rPr lang="en-US" altLang="en-US" dirty="0"/>
              <a:t> sudden onset of fever headache, muscle pain  and development of rash. The disease can be difficult to diagnose in the early stages, and without prompt and appropriate treatment it can be fatal. </a:t>
            </a:r>
          </a:p>
          <a:p>
            <a:pPr lvl="1"/>
            <a:endParaRPr lang="en-US" altLang="en-US" b="1" dirty="0"/>
          </a:p>
          <a:p>
            <a:pPr marL="0" lvl="0" indent="0">
              <a:buFont typeface="Arial" panose="020B0604020202020204" pitchFamily="34" charset="0"/>
              <a:buNone/>
            </a:pPr>
            <a:r>
              <a:rPr lang="en-US" altLang="en-US" b="1" dirty="0"/>
              <a:t>Southern Tick-Associated Illness</a:t>
            </a:r>
          </a:p>
          <a:p>
            <a:pPr lvl="1"/>
            <a:r>
              <a:rPr lang="en-US" altLang="en-US" dirty="0"/>
              <a:t>A rash similar to the rash of Lyme Disease develop a red, expanding rash with central clearing. 1-3% of these ticks are infected.</a:t>
            </a:r>
          </a:p>
          <a:p>
            <a:pPr lvl="1"/>
            <a:endParaRPr lang="en-US" altLang="en-US" b="1" dirty="0"/>
          </a:p>
          <a:p>
            <a:pPr marL="0" lvl="0" indent="0">
              <a:buFont typeface="Arial" panose="020B0604020202020204" pitchFamily="34" charset="0"/>
              <a:buNone/>
            </a:pPr>
            <a:r>
              <a:rPr lang="en-US" altLang="en-US" b="1" dirty="0"/>
              <a:t>Tick-borne relapsing Fever</a:t>
            </a:r>
            <a:r>
              <a:rPr lang="en-US" altLang="en-US" dirty="0"/>
              <a:t> Mention this only due to the displacement of so many people to western states from the south east.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F8BEA3-9EF7-4039-ACAA-2227D1F151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26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Lyme Disease</a:t>
            </a:r>
          </a:p>
          <a:p>
            <a:pPr lvl="1"/>
            <a:r>
              <a:rPr lang="en-US" altLang="en-US" dirty="0"/>
              <a:t>Lyme disease is caused by the bacterium and is transmitted to humans by the bite of infected blacklegged ticks. fever, headache, fatigue, and a characteristic skin rash If left untreated, infection can spread to joints, the heart, and the nervous system. Most cases of Lyme disease can be treated successfully with a few weeks of antibiotics</a:t>
            </a:r>
          </a:p>
          <a:p>
            <a:endParaRPr lang="en-US" altLang="en-US" b="1" dirty="0"/>
          </a:p>
          <a:p>
            <a:r>
              <a:rPr lang="en-US" altLang="en-US" b="1" dirty="0"/>
              <a:t>Rocky Mountain Spotted Fever</a:t>
            </a:r>
            <a:r>
              <a:rPr lang="en-US" altLang="en-US" dirty="0"/>
              <a:t> </a:t>
            </a:r>
          </a:p>
          <a:p>
            <a:pPr lvl="1"/>
            <a:r>
              <a:rPr lang="en-US" altLang="en-US" dirty="0"/>
              <a:t>the most severe and most frequently reported </a:t>
            </a:r>
            <a:r>
              <a:rPr lang="en-US" altLang="en-US" dirty="0" err="1"/>
              <a:t>rickettsial</a:t>
            </a:r>
            <a:r>
              <a:rPr lang="en-US" altLang="en-US" dirty="0"/>
              <a:t> illness in the United States. Species of bacteria that is spread to humans by ticks</a:t>
            </a:r>
            <a:r>
              <a:rPr lang="en-US" altLang="en-US" baseline="0" dirty="0"/>
              <a:t> with</a:t>
            </a:r>
            <a:r>
              <a:rPr lang="en-US" altLang="en-US" dirty="0"/>
              <a:t> sudden onset of fever headache, muscle pain  and development of rash. The disease can be difficult to diagnose in the early stages, and without prompt and appropriate treatment it can be fatal. </a:t>
            </a:r>
          </a:p>
          <a:p>
            <a:pPr lvl="1"/>
            <a:endParaRPr lang="en-US" altLang="en-US" b="1" dirty="0"/>
          </a:p>
          <a:p>
            <a:pPr marL="0" lvl="0" indent="0">
              <a:buFont typeface="Arial" panose="020B0604020202020204" pitchFamily="34" charset="0"/>
              <a:buNone/>
            </a:pPr>
            <a:r>
              <a:rPr lang="en-US" altLang="en-US" b="1" dirty="0"/>
              <a:t>Southern Tick-Associated Illness</a:t>
            </a:r>
          </a:p>
          <a:p>
            <a:pPr lvl="1"/>
            <a:r>
              <a:rPr lang="en-US" altLang="en-US" dirty="0"/>
              <a:t>A rash similar to the rash of Lyme Disease develop a red, expanding rash with central clearing. 1-3% of these ticks are infected.</a:t>
            </a:r>
          </a:p>
          <a:p>
            <a:pPr lvl="1"/>
            <a:endParaRPr lang="en-US" altLang="en-US" b="1" dirty="0"/>
          </a:p>
          <a:p>
            <a:pPr marL="0" lvl="0" indent="0">
              <a:buFont typeface="Arial" panose="020B0604020202020204" pitchFamily="34" charset="0"/>
              <a:buNone/>
            </a:pPr>
            <a:r>
              <a:rPr lang="en-US" altLang="en-US" b="1" dirty="0"/>
              <a:t>Tick-borne relapsing Fever</a:t>
            </a:r>
            <a:r>
              <a:rPr lang="en-US" altLang="en-US" dirty="0"/>
              <a:t> Mention this only due to the displacement of so many people to western states from the south east.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F8BEA3-9EF7-4039-ACAA-2227D1F151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28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work can be physically demanding and manual material handling may be the most difficult part of the job. Manual material handling includes all of the tasks that require you to lift, lower, push, pull, hold, or carry materials. These activities increase the risk of painful strains and sprains and more serious soft tissue injuries.</a:t>
            </a:r>
          </a:p>
          <a:p>
            <a:r>
              <a:rPr lang="en-US" dirty="0"/>
              <a:t>Soft tissues of the body include muscles, tendons, ligaments, discs, cartilage and nerves.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86EE0-929D-4E55-9B67-4381ED348A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13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5000"/>
              </a:lnSpc>
              <a:spcBef>
                <a:spcPct val="0"/>
              </a:spcBef>
              <a:spcAft>
                <a:spcPct val="50000"/>
              </a:spcAft>
              <a:buClrTx/>
              <a:buSzTx/>
              <a:buFont typeface="Wingdings" panose="05000000000000000000" pitchFamily="2" charset="2"/>
              <a:buNone/>
              <a:tabLst/>
              <a:defRPr/>
            </a:pPr>
            <a:r>
              <a:rPr lang="en-US" altLang="en-US" sz="1200" dirty="0">
                <a:solidFill>
                  <a:schemeClr val="tx1"/>
                </a:solidFill>
                <a:latin typeface="Verdana" panose="020B0604030504040204" pitchFamily="34" charset="0"/>
              </a:rPr>
              <a:t>Ergonomic hazards can cause painful and disabling injuries to joints and muscles: =</a:t>
            </a:r>
          </a:p>
          <a:p>
            <a:pPr marL="628650" lvl="1" indent="-171450" eaLnBrk="1" hangingPunct="1">
              <a:lnSpc>
                <a:spcPct val="95000"/>
              </a:lnSpc>
              <a:spcBef>
                <a:spcPct val="0"/>
              </a:spcBef>
              <a:spcAft>
                <a:spcPct val="50000"/>
              </a:spcAft>
              <a:buClrTx/>
              <a:buFont typeface="Wingdings" panose="05000000000000000000" pitchFamily="2" charset="2"/>
              <a:buChar char="ü"/>
            </a:pPr>
            <a:r>
              <a:rPr lang="en-US" altLang="en-US" sz="1200" dirty="0">
                <a:solidFill>
                  <a:schemeClr val="tx1"/>
                </a:solidFill>
                <a:latin typeface="Verdana" panose="020B0604030504040204" pitchFamily="34" charset="0"/>
              </a:rPr>
              <a:t>heavy, frequent, or awkward lifting</a:t>
            </a:r>
          </a:p>
          <a:p>
            <a:pPr lvl="1" eaLnBrk="1" hangingPunct="1">
              <a:lnSpc>
                <a:spcPct val="95000"/>
              </a:lnSpc>
              <a:spcBef>
                <a:spcPct val="0"/>
              </a:spcBef>
              <a:spcAft>
                <a:spcPct val="50000"/>
              </a:spcAft>
              <a:buClrTx/>
              <a:buFont typeface="Wingdings" panose="05000000000000000000" pitchFamily="2" charset="2"/>
              <a:buChar char="ü"/>
            </a:pPr>
            <a:r>
              <a:rPr lang="en-US" altLang="en-US" sz="1200" dirty="0">
                <a:solidFill>
                  <a:schemeClr val="tx1"/>
                </a:solidFill>
                <a:latin typeface="Verdana" panose="020B0604030504040204" pitchFamily="34" charset="0"/>
              </a:rPr>
              <a:t> repetitive tasks</a:t>
            </a:r>
          </a:p>
          <a:p>
            <a:pPr lvl="1" eaLnBrk="1" hangingPunct="1">
              <a:lnSpc>
                <a:spcPct val="95000"/>
              </a:lnSpc>
              <a:spcBef>
                <a:spcPct val="0"/>
              </a:spcBef>
              <a:spcAft>
                <a:spcPct val="50000"/>
              </a:spcAft>
              <a:buClrTx/>
              <a:buFont typeface="Wingdings" panose="05000000000000000000" pitchFamily="2" charset="2"/>
              <a:buChar char="ü"/>
            </a:pPr>
            <a:r>
              <a:rPr lang="en-US" altLang="en-US" sz="1200" dirty="0">
                <a:solidFill>
                  <a:schemeClr val="tx1"/>
                </a:solidFill>
                <a:latin typeface="Verdana" panose="020B0604030504040204" pitchFamily="34" charset="0"/>
              </a:rPr>
              <a:t> awkward grips, postures</a:t>
            </a:r>
          </a:p>
          <a:p>
            <a:pPr lvl="1" eaLnBrk="1" hangingPunct="1">
              <a:lnSpc>
                <a:spcPct val="95000"/>
              </a:lnSpc>
              <a:spcBef>
                <a:spcPct val="0"/>
              </a:spcBef>
              <a:spcAft>
                <a:spcPct val="50000"/>
              </a:spcAft>
              <a:buClrTx/>
              <a:buFont typeface="Wingdings" panose="05000000000000000000" pitchFamily="2" charset="2"/>
              <a:buChar char="ü"/>
            </a:pPr>
            <a:r>
              <a:rPr lang="en-US" altLang="en-US" sz="1200" dirty="0">
                <a:solidFill>
                  <a:schemeClr val="tx1"/>
                </a:solidFill>
                <a:latin typeface="Verdana" panose="020B0604030504040204" pitchFamily="34" charset="0"/>
              </a:rPr>
              <a:t> using excessive force, overexertion</a:t>
            </a:r>
          </a:p>
          <a:p>
            <a:pPr lvl="1" eaLnBrk="1" hangingPunct="1">
              <a:lnSpc>
                <a:spcPct val="95000"/>
              </a:lnSpc>
              <a:spcBef>
                <a:spcPct val="0"/>
              </a:spcBef>
              <a:spcAft>
                <a:spcPct val="50000"/>
              </a:spcAft>
              <a:buClrTx/>
              <a:buFont typeface="Wingdings" panose="05000000000000000000" pitchFamily="2" charset="2"/>
              <a:buChar char="ü"/>
            </a:pPr>
            <a:r>
              <a:rPr lang="en-US" altLang="en-US" sz="1200" dirty="0">
                <a:solidFill>
                  <a:schemeClr val="tx1"/>
                </a:solidFill>
                <a:latin typeface="Verdana" panose="020B0604030504040204" pitchFamily="34" charset="0"/>
              </a:rPr>
              <a:t> using wrong tools for job or using tools improperly</a:t>
            </a:r>
          </a:p>
          <a:p>
            <a:pPr lvl="1" eaLnBrk="1" hangingPunct="1">
              <a:lnSpc>
                <a:spcPct val="95000"/>
              </a:lnSpc>
              <a:spcBef>
                <a:spcPct val="0"/>
              </a:spcBef>
              <a:spcAft>
                <a:spcPct val="50000"/>
              </a:spcAft>
              <a:buClrTx/>
              <a:buFont typeface="Wingdings" panose="05000000000000000000" pitchFamily="2" charset="2"/>
              <a:buChar char="ü"/>
            </a:pPr>
            <a:r>
              <a:rPr lang="en-US" altLang="en-US" sz="1200" dirty="0">
                <a:solidFill>
                  <a:schemeClr val="tx1"/>
                </a:solidFill>
                <a:latin typeface="Verdana" panose="020B0604030504040204" pitchFamily="34" charset="0"/>
              </a:rPr>
              <a:t> using improperly maintained tools</a:t>
            </a:r>
          </a:p>
          <a:p>
            <a:pPr lvl="1" eaLnBrk="1" hangingPunct="1">
              <a:lnSpc>
                <a:spcPct val="95000"/>
              </a:lnSpc>
              <a:spcBef>
                <a:spcPct val="0"/>
              </a:spcBef>
              <a:spcAft>
                <a:spcPct val="50000"/>
              </a:spcAft>
              <a:buClrTx/>
              <a:buFont typeface="Wingdings" panose="05000000000000000000" pitchFamily="2" charset="2"/>
              <a:buChar char="ü"/>
            </a:pPr>
            <a:r>
              <a:rPr lang="en-US" altLang="en-US" sz="1200" dirty="0">
                <a:solidFill>
                  <a:schemeClr val="tx1"/>
                </a:solidFill>
                <a:latin typeface="Verdana" panose="020B0604030504040204" pitchFamily="34" charset="0"/>
              </a:rPr>
              <a:t> hand-intensive work</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86EE0-929D-4E55-9B67-4381ED348A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306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4/25/2018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5331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8161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82936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191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8423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5848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575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0310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4/25/2018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0136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327E3-7A52-47FB-8574-0CC4F946DEFD}"/>
              </a:ext>
            </a:extLst>
          </p:cNvPr>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83DA44B-AA38-40DA-A6DE-A8B9068F8630}"/>
              </a:ext>
            </a:extLst>
          </p:cNvPr>
          <p:cNvSpPr>
            <a:spLocks noGrp="1"/>
          </p:cNvSpPr>
          <p:nvPr>
            <p:ph type="body" sz="half" idx="1"/>
          </p:nvPr>
        </p:nvSpPr>
        <p:spPr>
          <a:xfrm>
            <a:off x="609600" y="1981200"/>
            <a:ext cx="538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93DE768-8F99-4534-8BDB-D6C87C54DD80}"/>
              </a:ext>
            </a:extLst>
          </p:cNvPr>
          <p:cNvSpPr>
            <a:spLocks noGrp="1"/>
          </p:cNvSpPr>
          <p:nvPr>
            <p:ph sz="half" idx="2"/>
          </p:nvPr>
        </p:nvSpPr>
        <p:spPr>
          <a:xfrm>
            <a:off x="6197600" y="1981200"/>
            <a:ext cx="538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8280D80E-8398-4436-980F-FFB0B780FB8F}"/>
              </a:ext>
            </a:extLst>
          </p:cNvPr>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C5BF05E4-3CB2-4E2E-815C-861EC75D8D44}"/>
              </a:ext>
            </a:extLst>
          </p:cNvPr>
          <p:cNvSpPr>
            <a:spLocks noGrp="1"/>
          </p:cNvSpPr>
          <p:nvPr>
            <p:ph type="sldNum" sz="quarter" idx="11"/>
          </p:nvPr>
        </p:nvSpPr>
        <p:spPr>
          <a:xfrm>
            <a:off x="8737600" y="6248400"/>
            <a:ext cx="2844800" cy="457200"/>
          </a:xfrm>
        </p:spPr>
        <p:txBody>
          <a:bodyPr/>
          <a:lstStyle>
            <a:lvl1pPr>
              <a:defRPr/>
            </a:lvl1pPr>
          </a:lstStyle>
          <a:p>
            <a:fld id="{F731CA59-CE23-4375-969D-0EDB4F60C30B}" type="slidenum">
              <a:rPr lang="en-US" altLang="en-US"/>
              <a:pPr/>
              <a:t>‹#›</a:t>
            </a:fld>
            <a:endParaRPr lang="en-US" altLang="en-US"/>
          </a:p>
        </p:txBody>
      </p:sp>
      <p:sp>
        <p:nvSpPr>
          <p:cNvPr id="7" name="Date Placeholder 6">
            <a:extLst>
              <a:ext uri="{FF2B5EF4-FFF2-40B4-BE49-F238E27FC236}">
                <a16:creationId xmlns:a16="http://schemas.microsoft.com/office/drawing/2014/main" xmlns="" id="{9BB01DD5-323F-428F-BBC8-BFB788755FD5}"/>
              </a:ext>
            </a:extLst>
          </p:cNvPr>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418746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AA653-B77A-474A-979F-5FBF0A54185F}"/>
              </a:ext>
            </a:extLst>
          </p:cNvPr>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87947F2-D7EE-4F3E-9073-571AF08E1E65}"/>
              </a:ext>
            </a:extLst>
          </p:cNvPr>
          <p:cNvSpPr>
            <a:spLocks noGrp="1"/>
          </p:cNvSpPr>
          <p:nvPr>
            <p:ph type="body" sz="half" idx="1"/>
          </p:nvPr>
        </p:nvSpPr>
        <p:spPr>
          <a:xfrm>
            <a:off x="609600" y="1981200"/>
            <a:ext cx="538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C08E9B-5D63-4B71-A271-38756A15C42B}"/>
              </a:ext>
            </a:extLst>
          </p:cNvPr>
          <p:cNvSpPr>
            <a:spLocks noGrp="1"/>
          </p:cNvSpPr>
          <p:nvPr>
            <p:ph sz="quarter" idx="2"/>
          </p:nvPr>
        </p:nvSpPr>
        <p:spPr>
          <a:xfrm>
            <a:off x="6197600" y="1981200"/>
            <a:ext cx="5384800" cy="186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542AF4B4-315E-4BD0-8218-C726B1217E22}"/>
              </a:ext>
            </a:extLst>
          </p:cNvPr>
          <p:cNvSpPr>
            <a:spLocks noGrp="1"/>
          </p:cNvSpPr>
          <p:nvPr>
            <p:ph sz="quarter" idx="3"/>
          </p:nvPr>
        </p:nvSpPr>
        <p:spPr>
          <a:xfrm>
            <a:off x="6197600" y="4000500"/>
            <a:ext cx="5384800" cy="186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6C74A659-FBE4-4A2B-8808-6A19AFF76D65}"/>
              </a:ext>
            </a:extLst>
          </p:cNvPr>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24142A27-D463-4361-9D7B-2031E9FE9A8C}"/>
              </a:ext>
            </a:extLst>
          </p:cNvPr>
          <p:cNvSpPr>
            <a:spLocks noGrp="1"/>
          </p:cNvSpPr>
          <p:nvPr>
            <p:ph type="sldNum" sz="quarter" idx="11"/>
          </p:nvPr>
        </p:nvSpPr>
        <p:spPr>
          <a:xfrm>
            <a:off x="8737600" y="6248400"/>
            <a:ext cx="2844800" cy="457200"/>
          </a:xfrm>
        </p:spPr>
        <p:txBody>
          <a:bodyPr/>
          <a:lstStyle>
            <a:lvl1pPr>
              <a:defRPr/>
            </a:lvl1pPr>
          </a:lstStyle>
          <a:p>
            <a:fld id="{60D967F3-E6B7-4889-BA9A-DA4A1D3402A6}" type="slidenum">
              <a:rPr lang="en-US" altLang="en-US"/>
              <a:pPr/>
              <a:t>‹#›</a:t>
            </a:fld>
            <a:endParaRPr lang="en-US" altLang="en-US"/>
          </a:p>
        </p:txBody>
      </p:sp>
      <p:sp>
        <p:nvSpPr>
          <p:cNvPr id="8" name="Date Placeholder 7">
            <a:extLst>
              <a:ext uri="{FF2B5EF4-FFF2-40B4-BE49-F238E27FC236}">
                <a16:creationId xmlns:a16="http://schemas.microsoft.com/office/drawing/2014/main" xmlns="" id="{B81ED482-7F0A-444D-940C-C78B81AD5ED2}"/>
              </a:ext>
            </a:extLst>
          </p:cNvPr>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241903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1547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B1471-64E1-452C-8345-569BBECB6924}"/>
              </a:ext>
            </a:extLst>
          </p:cNvPr>
          <p:cNvSpPr>
            <a:spLocks noGrp="1"/>
          </p:cNvSpPr>
          <p:nvPr>
            <p:ph type="title" sz="quarter"/>
          </p:nvPr>
        </p:nvSpPr>
        <p:spPr>
          <a:xfrm>
            <a:off x="609600" y="4572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02ED15-9991-41D7-B68A-8348D24927E8}"/>
              </a:ext>
            </a:extLst>
          </p:cNvPr>
          <p:cNvSpPr>
            <a:spLocks noGrp="1"/>
          </p:cNvSpPr>
          <p:nvPr>
            <p:ph sz="quarter" idx="1"/>
          </p:nvPr>
        </p:nvSpPr>
        <p:spPr>
          <a:xfrm>
            <a:off x="609600" y="1981200"/>
            <a:ext cx="5384800" cy="186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6ED2CB1-AC7C-48CB-96FD-BFB9E26E857E}"/>
              </a:ext>
            </a:extLst>
          </p:cNvPr>
          <p:cNvSpPr>
            <a:spLocks noGrp="1"/>
          </p:cNvSpPr>
          <p:nvPr>
            <p:ph sz="quarter" idx="2"/>
          </p:nvPr>
        </p:nvSpPr>
        <p:spPr>
          <a:xfrm>
            <a:off x="6197600" y="1981200"/>
            <a:ext cx="5384800" cy="186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4AECFC4B-9E2C-4989-99CC-CE5D5D4E9154}"/>
              </a:ext>
            </a:extLst>
          </p:cNvPr>
          <p:cNvSpPr>
            <a:spLocks noGrp="1"/>
          </p:cNvSpPr>
          <p:nvPr>
            <p:ph sz="quarter" idx="3"/>
          </p:nvPr>
        </p:nvSpPr>
        <p:spPr>
          <a:xfrm>
            <a:off x="609600" y="4000500"/>
            <a:ext cx="5384800" cy="186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6796052C-F576-4395-BC5C-CF47B3BE3153}"/>
              </a:ext>
            </a:extLst>
          </p:cNvPr>
          <p:cNvSpPr>
            <a:spLocks noGrp="1"/>
          </p:cNvSpPr>
          <p:nvPr>
            <p:ph sz="quarter" idx="4"/>
          </p:nvPr>
        </p:nvSpPr>
        <p:spPr>
          <a:xfrm>
            <a:off x="6197600" y="4000500"/>
            <a:ext cx="5384800" cy="186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xmlns="" id="{017F4D84-4ED4-4E7A-A106-B628F24602D9}"/>
              </a:ext>
            </a:extLst>
          </p:cNvPr>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xmlns="" id="{0C50CFC5-0B56-40A2-AC5F-285E2B0C7DA3}"/>
              </a:ext>
            </a:extLst>
          </p:cNvPr>
          <p:cNvSpPr>
            <a:spLocks noGrp="1"/>
          </p:cNvSpPr>
          <p:nvPr>
            <p:ph type="sldNum" sz="quarter" idx="11"/>
          </p:nvPr>
        </p:nvSpPr>
        <p:spPr>
          <a:xfrm>
            <a:off x="8737600" y="6248400"/>
            <a:ext cx="2844800" cy="457200"/>
          </a:xfrm>
        </p:spPr>
        <p:txBody>
          <a:bodyPr/>
          <a:lstStyle>
            <a:lvl1pPr>
              <a:defRPr/>
            </a:lvl1pPr>
          </a:lstStyle>
          <a:p>
            <a:fld id="{00F8CD23-B534-4C5C-83B2-D3DAB72CA194}" type="slidenum">
              <a:rPr lang="en-US" altLang="en-US"/>
              <a:pPr/>
              <a:t>‹#›</a:t>
            </a:fld>
            <a:endParaRPr lang="en-US" altLang="en-US"/>
          </a:p>
        </p:txBody>
      </p:sp>
      <p:sp>
        <p:nvSpPr>
          <p:cNvPr id="9" name="Date Placeholder 8">
            <a:extLst>
              <a:ext uri="{FF2B5EF4-FFF2-40B4-BE49-F238E27FC236}">
                <a16:creationId xmlns:a16="http://schemas.microsoft.com/office/drawing/2014/main" xmlns="" id="{2B18B402-AF14-4B40-BDD1-1D935E062C8E}"/>
              </a:ext>
            </a:extLst>
          </p:cNvPr>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6135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8756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499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2722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785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752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78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768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4/25/2018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5916182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Layout" Target="../diagrams/layout3.xml"/><Relationship Id="rId7" Type="http://schemas.openxmlformats.org/officeDocument/2006/relationships/image" Target="../media/image27.jp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hyperlink" Target="http://evolution.berkeley.edu/evolibrary/article/_0_0/fireants_02" TargetMode="External"/><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7.xml"/><Relationship Id="rId7" Type="http://schemas.openxmlformats.org/officeDocument/2006/relationships/image" Target="../media/image4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48.png"/><Relationship Id="rId5" Type="http://schemas.openxmlformats.org/officeDocument/2006/relationships/diagramColors" Target="../diagrams/colors7.xml"/><Relationship Id="rId10" Type="http://schemas.openxmlformats.org/officeDocument/2006/relationships/image" Target="../media/image47.png"/><Relationship Id="rId4" Type="http://schemas.openxmlformats.org/officeDocument/2006/relationships/diagramQuickStyle" Target="../diagrams/quickStyle7.xml"/><Relationship Id="rId9"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8.xml"/><Relationship Id="rId7" Type="http://schemas.openxmlformats.org/officeDocument/2006/relationships/image" Target="../media/image55.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file:///C:\Users\fmfd1\Desktop\Disaster%20Site%20Worker\Disaster%20Site%20Worker%20Files\5600%20Course%20Manual\04%20Respiratory%20Protection_2dm.ppt" TargetMode="External"/><Relationship Id="rId1" Type="http://schemas.openxmlformats.org/officeDocument/2006/relationships/slideLayout" Target="../slideLayouts/slideLayout2.xml"/><Relationship Id="rId5" Type="http://schemas.openxmlformats.org/officeDocument/2006/relationships/hyperlink" Target="MODULE%203%20Safety%20Hazards.pptx" TargetMode="Externa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DB31055D-0EB9-432F-A348-5BC8A9064E8B}"/>
              </a:ext>
            </a:extLst>
          </p:cNvPr>
          <p:cNvSpPr>
            <a:spLocks noGrp="1" noChangeArrowheads="1"/>
          </p:cNvSpPr>
          <p:nvPr>
            <p:ph type="ctrTitle"/>
          </p:nvPr>
        </p:nvSpPr>
        <p:spPr>
          <a:xfrm>
            <a:off x="190500" y="441959"/>
            <a:ext cx="11811000" cy="2209800"/>
          </a:xfrm>
        </p:spPr>
        <p:txBody>
          <a:bodyPr/>
          <a:lstStyle/>
          <a:p>
            <a:pPr algn="ctr"/>
            <a:r>
              <a:rPr lang="en-US" altLang="en-US" dirty="0">
                <a:solidFill>
                  <a:schemeClr val="tx1"/>
                </a:solidFill>
              </a:rPr>
              <a:t>Disaster Site Worker Safety</a:t>
            </a:r>
          </a:p>
        </p:txBody>
      </p:sp>
      <p:sp>
        <p:nvSpPr>
          <p:cNvPr id="2051" name="Rectangle 3">
            <a:extLst>
              <a:ext uri="{FF2B5EF4-FFF2-40B4-BE49-F238E27FC236}">
                <a16:creationId xmlns:a16="http://schemas.microsoft.com/office/drawing/2014/main" xmlns="" id="{8340F67D-590E-48D6-9E7B-B81F0AECB75F}"/>
              </a:ext>
            </a:extLst>
          </p:cNvPr>
          <p:cNvSpPr>
            <a:spLocks noGrp="1" noChangeArrowheads="1"/>
          </p:cNvSpPr>
          <p:nvPr>
            <p:ph type="subTitle" idx="1"/>
          </p:nvPr>
        </p:nvSpPr>
        <p:spPr>
          <a:xfrm>
            <a:off x="4267200" y="2676939"/>
            <a:ext cx="6019800" cy="762000"/>
          </a:xfrm>
        </p:spPr>
        <p:txBody>
          <a:bodyPr/>
          <a:lstStyle/>
          <a:p>
            <a:r>
              <a:rPr lang="en-US" altLang="en-US" dirty="0"/>
              <a:t>Health Hazards</a:t>
            </a:r>
          </a:p>
        </p:txBody>
      </p:sp>
      <p:sp>
        <p:nvSpPr>
          <p:cNvPr id="12" name="Rectangle 18">
            <a:extLst>
              <a:ext uri="{FF2B5EF4-FFF2-40B4-BE49-F238E27FC236}">
                <a16:creationId xmlns:a16="http://schemas.microsoft.com/office/drawing/2014/main" xmlns="" id="{0674D46B-91D2-43C3-80F7-EB5087A81290}"/>
              </a:ext>
            </a:extLst>
          </p:cNvPr>
          <p:cNvSpPr>
            <a:spLocks noGrp="1" noChangeArrowheads="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2B7CB0-96F5-4A15-8CFC-4245DF47495D}"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2053" name="Group 5">
            <a:extLst>
              <a:ext uri="{FF2B5EF4-FFF2-40B4-BE49-F238E27FC236}">
                <a16:creationId xmlns:a16="http://schemas.microsoft.com/office/drawing/2014/main" xmlns="" id="{71F98EB8-B8B2-43F0-9761-F346DEF0EEBE}"/>
              </a:ext>
            </a:extLst>
          </p:cNvPr>
          <p:cNvGrpSpPr>
            <a:grpSpLocks/>
          </p:cNvGrpSpPr>
          <p:nvPr/>
        </p:nvGrpSpPr>
        <p:grpSpPr bwMode="auto">
          <a:xfrm>
            <a:off x="4196556" y="3225580"/>
            <a:ext cx="6161088" cy="771525"/>
            <a:chOff x="1392" y="2112"/>
            <a:chExt cx="3881" cy="486"/>
          </a:xfrm>
        </p:grpSpPr>
        <p:pic>
          <p:nvPicPr>
            <p:cNvPr id="2054" name="Picture 6" descr="wa-3-01-quake-avan">
              <a:extLst>
                <a:ext uri="{FF2B5EF4-FFF2-40B4-BE49-F238E27FC236}">
                  <a16:creationId xmlns:a16="http://schemas.microsoft.com/office/drawing/2014/main" xmlns="" id="{5C03B5D9-F319-4939-9CF9-EB44EC5537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2" y="2112"/>
              <a:ext cx="672" cy="48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7" descr="Mailbox5">
              <a:extLst>
                <a:ext uri="{FF2B5EF4-FFF2-40B4-BE49-F238E27FC236}">
                  <a16:creationId xmlns:a16="http://schemas.microsoft.com/office/drawing/2014/main" xmlns="" id="{AA9A6530-995B-41D1-9645-65AD32DCE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2112"/>
              <a:ext cx="672" cy="48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8" descr="terroist with weapon">
              <a:extLst>
                <a:ext uri="{FF2B5EF4-FFF2-40B4-BE49-F238E27FC236}">
                  <a16:creationId xmlns:a16="http://schemas.microsoft.com/office/drawing/2014/main" xmlns="" id="{7C4F08C4-9BB3-40D8-8F78-8DE3B10C47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6" y="2112"/>
              <a:ext cx="602" cy="48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9" descr="Responder level B">
              <a:extLst>
                <a:ext uri="{FF2B5EF4-FFF2-40B4-BE49-F238E27FC236}">
                  <a16:creationId xmlns:a16="http://schemas.microsoft.com/office/drawing/2014/main" xmlns="" id="{BF290CDB-FCA5-4410-9C85-8937633662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 y="2112"/>
              <a:ext cx="720" cy="48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8" name="Picture 10" descr="triage4">
              <a:extLst>
                <a:ext uri="{FF2B5EF4-FFF2-40B4-BE49-F238E27FC236}">
                  <a16:creationId xmlns:a16="http://schemas.microsoft.com/office/drawing/2014/main" xmlns="" id="{3DED5FBA-10BF-4B80-BEB0-B614D3D551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4" y="2112"/>
              <a:ext cx="639" cy="48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9" name="Picture 11" descr="comfort">
              <a:extLst>
                <a:ext uri="{FF2B5EF4-FFF2-40B4-BE49-F238E27FC236}">
                  <a16:creationId xmlns:a16="http://schemas.microsoft.com/office/drawing/2014/main" xmlns="" id="{D5A67D9A-687A-414B-B751-FE4C16498C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6" y="2112"/>
              <a:ext cx="617" cy="486"/>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11900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B9AB20F-3CCC-49C4-ABFA-298FCB8C1A77}"/>
              </a:ext>
            </a:extLst>
          </p:cNvPr>
          <p:cNvPicPr>
            <a:picLocks noChangeAspect="1"/>
          </p:cNvPicPr>
          <p:nvPr/>
        </p:nvPicPr>
        <p:blipFill>
          <a:blip r:embed="rId2"/>
          <a:stretch>
            <a:fillRect/>
          </a:stretch>
        </p:blipFill>
        <p:spPr>
          <a:xfrm>
            <a:off x="4320988" y="1132981"/>
            <a:ext cx="7185212" cy="5093517"/>
          </a:xfrm>
          <a:prstGeom prst="rect">
            <a:avLst/>
          </a:prstGeom>
        </p:spPr>
      </p:pic>
      <p:sp>
        <p:nvSpPr>
          <p:cNvPr id="125954" name="Rectangle 2">
            <a:extLst>
              <a:ext uri="{FF2B5EF4-FFF2-40B4-BE49-F238E27FC236}">
                <a16:creationId xmlns:a16="http://schemas.microsoft.com/office/drawing/2014/main" xmlns="" id="{AC1D96F4-5CBC-4207-B992-CD557C2254F7}"/>
              </a:ext>
            </a:extLst>
          </p:cNvPr>
          <p:cNvSpPr>
            <a:spLocks noGrp="1" noChangeArrowheads="1"/>
          </p:cNvSpPr>
          <p:nvPr>
            <p:ph type="title"/>
          </p:nvPr>
        </p:nvSpPr>
        <p:spPr>
          <a:xfrm>
            <a:off x="6096000" y="376371"/>
            <a:ext cx="3977639" cy="639315"/>
          </a:xfrm>
        </p:spPr>
        <p:txBody>
          <a:bodyPr vert="horz" lIns="91440" tIns="45720" rIns="91440" bIns="45720" rtlCol="0" anchor="b">
            <a:normAutofit fontScale="90000"/>
          </a:bodyPr>
          <a:lstStyle/>
          <a:p>
            <a:pPr algn="ctr"/>
            <a:r>
              <a:rPr lang="en-US" altLang="en-US" dirty="0"/>
              <a:t>noise</a:t>
            </a:r>
          </a:p>
        </p:txBody>
      </p:sp>
      <p:sp>
        <p:nvSpPr>
          <p:cNvPr id="7" name="Rectangle 3">
            <a:extLst>
              <a:ext uri="{FF2B5EF4-FFF2-40B4-BE49-F238E27FC236}">
                <a16:creationId xmlns:a16="http://schemas.microsoft.com/office/drawing/2014/main" xmlns="" id="{CA7F785A-943E-4A64-9559-E395FFC09614}"/>
              </a:ext>
            </a:extLst>
          </p:cNvPr>
          <p:cNvSpPr>
            <a:spLocks noGrp="1" noChangeArrowheads="1"/>
          </p:cNvSpPr>
          <p:nvPr>
            <p:ph type="body" sz="half" idx="1"/>
          </p:nvPr>
        </p:nvSpPr>
        <p:spPr>
          <a:xfrm>
            <a:off x="331304" y="1441450"/>
            <a:ext cx="3896139" cy="4777235"/>
          </a:xfrm>
        </p:spPr>
        <p:txBody>
          <a:bodyPr vert="horz" lIns="91440" tIns="45720" rIns="91440" bIns="45720" rtlCol="0">
            <a:normAutofit/>
          </a:bodyPr>
          <a:lstStyle/>
          <a:p>
            <a:r>
              <a:rPr lang="en-US" altLang="en-US" sz="2400" dirty="0"/>
              <a:t>Any high noise level can damage your hearing permanently</a:t>
            </a:r>
          </a:p>
          <a:p>
            <a:r>
              <a:rPr lang="en-US" altLang="en-US" sz="2400" dirty="0"/>
              <a:t>High noise sources include:</a:t>
            </a:r>
          </a:p>
          <a:p>
            <a:pPr lvl="1"/>
            <a:r>
              <a:rPr lang="en-US" altLang="en-US" sz="2400" dirty="0"/>
              <a:t>Machinery</a:t>
            </a:r>
          </a:p>
          <a:p>
            <a:pPr lvl="1"/>
            <a:r>
              <a:rPr lang="en-US" altLang="en-US" sz="2400" dirty="0"/>
              <a:t>Power Tools</a:t>
            </a:r>
          </a:p>
          <a:p>
            <a:pPr lvl="1"/>
            <a:r>
              <a:rPr lang="en-US" altLang="en-US" sz="2400" dirty="0"/>
              <a:t>Demolition</a:t>
            </a:r>
          </a:p>
          <a:p>
            <a:pPr lvl="1"/>
            <a:r>
              <a:rPr lang="en-US" altLang="en-US" sz="2400" dirty="0"/>
              <a:t>Explosives</a:t>
            </a:r>
          </a:p>
          <a:p>
            <a:r>
              <a:rPr lang="en-US" altLang="en-US" sz="2400" dirty="0"/>
              <a:t>OSHA Action level at 85db. </a:t>
            </a:r>
          </a:p>
        </p:txBody>
      </p:sp>
      <p:sp>
        <p:nvSpPr>
          <p:cNvPr id="6" name="Slide Number Placeholder 6">
            <a:extLst>
              <a:ext uri="{FF2B5EF4-FFF2-40B4-BE49-F238E27FC236}">
                <a16:creationId xmlns:a16="http://schemas.microsoft.com/office/drawing/2014/main" xmlns="" id="{0B3CDDD1-F294-4576-B36D-BD214B6D2C23}"/>
              </a:ext>
            </a:extLst>
          </p:cNvPr>
          <p:cNvSpPr>
            <a:spLocks noGrp="1"/>
          </p:cNvSpPr>
          <p:nvPr>
            <p:ph type="sldNum" sz="quarter" idx="11"/>
          </p:nvPr>
        </p:nvSpPr>
        <p:spPr>
          <a:xfrm>
            <a:off x="8763000" y="381000"/>
            <a:ext cx="274320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E913B9-E4F7-49C4-9528-97EF85801507}" type="slidenum">
              <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10</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5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xmlns="" id="{AC1D96F4-5CBC-4207-B992-CD557C2254F7}"/>
              </a:ext>
            </a:extLst>
          </p:cNvPr>
          <p:cNvSpPr>
            <a:spLocks noGrp="1" noChangeArrowheads="1"/>
          </p:cNvSpPr>
          <p:nvPr>
            <p:ph type="title"/>
          </p:nvPr>
        </p:nvSpPr>
        <p:spPr>
          <a:xfrm>
            <a:off x="5526156" y="403034"/>
            <a:ext cx="5380383" cy="1293028"/>
          </a:xfrm>
        </p:spPr>
        <p:txBody>
          <a:bodyPr vert="horz" lIns="91440" tIns="45720" rIns="91440" bIns="45720" rtlCol="0" anchor="ctr">
            <a:normAutofit/>
          </a:bodyPr>
          <a:lstStyle/>
          <a:p>
            <a:r>
              <a:rPr lang="en-US" altLang="en-US" dirty="0"/>
              <a:t>noise</a:t>
            </a:r>
          </a:p>
        </p:txBody>
      </p:sp>
      <p:pic>
        <p:nvPicPr>
          <p:cNvPr id="9" name="Picture 4" descr="Picture3">
            <a:extLst>
              <a:ext uri="{FF2B5EF4-FFF2-40B4-BE49-F238E27FC236}">
                <a16:creationId xmlns:a16="http://schemas.microsoft.com/office/drawing/2014/main" xmlns="" id="{37F196AB-47C9-4971-B0EA-94E08D2DF241}"/>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9565436" y="1822450"/>
            <a:ext cx="17795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6">
            <a:extLst>
              <a:ext uri="{FF2B5EF4-FFF2-40B4-BE49-F238E27FC236}">
                <a16:creationId xmlns:a16="http://schemas.microsoft.com/office/drawing/2014/main" xmlns="" id="{0B3CDDD1-F294-4576-B36D-BD214B6D2C23}"/>
              </a:ext>
            </a:extLst>
          </p:cNvPr>
          <p:cNvSpPr>
            <a:spLocks noGrp="1"/>
          </p:cNvSpPr>
          <p:nvPr>
            <p:ph type="sldNum" sz="quarter" idx="11"/>
          </p:nvPr>
        </p:nvSpPr>
        <p:spPr>
          <a:xfrm>
            <a:off x="8763000" y="381000"/>
            <a:ext cx="274320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E913B9-E4F7-49C4-9528-97EF85801507}" type="slidenum">
              <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11</a:t>
            </a:fld>
            <a:endPar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8" name="Rectangle 3">
            <a:extLst>
              <a:ext uri="{FF2B5EF4-FFF2-40B4-BE49-F238E27FC236}">
                <a16:creationId xmlns:a16="http://schemas.microsoft.com/office/drawing/2014/main" xmlns="" id="{A306AE59-4684-42A3-AF26-9F4CC5130B80}"/>
              </a:ext>
            </a:extLst>
          </p:cNvPr>
          <p:cNvSpPr txBox="1">
            <a:spLocks noChangeArrowheads="1"/>
          </p:cNvSpPr>
          <p:nvPr/>
        </p:nvSpPr>
        <p:spPr>
          <a:xfrm>
            <a:off x="609600" y="1741908"/>
            <a:ext cx="6860879" cy="3510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Basic Types of Hearing Protection</a:t>
            </a:r>
            <a:endParaRPr kumimoji="0" lang="en-US" altLang="en-US" sz="2800" b="1" i="0" u="none" strike="noStrike" kern="1200" cap="none" spc="0" normalizeH="0" baseline="0" noProof="0" dirty="0">
              <a:ln>
                <a:noFill/>
              </a:ln>
              <a:solidFill>
                <a:srgbClr val="DADADA"/>
              </a:solidFill>
              <a:effectLst/>
              <a:uLnTx/>
              <a:uFillTx/>
              <a:latin typeface="Century Gothic" panose="020B0502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DADADA"/>
                </a:solidFill>
                <a:effectLst/>
                <a:uLnTx/>
                <a:uFillTx/>
                <a:latin typeface="Century Gothic" panose="020B0502020202020204"/>
                <a:ea typeface="+mn-ea"/>
                <a:cs typeface="+mn-cs"/>
              </a:rPr>
              <a:t>Ear Plugs</a:t>
            </a:r>
            <a:r>
              <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 Inserted into the ear cavity to dampen loud noises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DADADA"/>
                </a:solidFill>
                <a:effectLst/>
                <a:uLnTx/>
                <a:uFillTx/>
                <a:latin typeface="Century Gothic" panose="020B0502020202020204"/>
                <a:ea typeface="+mn-ea"/>
                <a:cs typeface="+mn-cs"/>
              </a:rPr>
              <a:t>Ear Muffs</a:t>
            </a:r>
            <a:r>
              <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 Cover the entire ear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Hearing protection devices must provide a complete seal to be effective.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Picture 6" descr="Picture1">
            <a:extLst>
              <a:ext uri="{FF2B5EF4-FFF2-40B4-BE49-F238E27FC236}">
                <a16:creationId xmlns:a16="http://schemas.microsoft.com/office/drawing/2014/main" xmlns="" id="{5FAA66D7-882D-4B23-B6CE-BCD14C5238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392193" y="1822450"/>
            <a:ext cx="1903412" cy="198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a:extLst>
              <a:ext uri="{FF2B5EF4-FFF2-40B4-BE49-F238E27FC236}">
                <a16:creationId xmlns:a16="http://schemas.microsoft.com/office/drawing/2014/main" xmlns="" id="{B62DBDEB-436A-46E1-A309-33AD1913610B}"/>
              </a:ext>
            </a:extLst>
          </p:cNvPr>
          <p:cNvSpPr txBox="1"/>
          <p:nvPr/>
        </p:nvSpPr>
        <p:spPr>
          <a:xfrm flipH="1">
            <a:off x="609600" y="5950641"/>
            <a:ext cx="98596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OSHA Pocket Guide 3498 “PROTECTING YOURSELF FROM NOISE IN CONSTRUCTION”</a:t>
            </a:r>
          </a:p>
        </p:txBody>
      </p:sp>
    </p:spTree>
    <p:extLst>
      <p:ext uri="{BB962C8B-B14F-4D97-AF65-F5344CB8AC3E}">
        <p14:creationId xmlns:p14="http://schemas.microsoft.com/office/powerpoint/2010/main" val="3357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632CB5-8D21-4564-BD7C-CF6C19F3A254}"/>
              </a:ext>
            </a:extLst>
          </p:cNvPr>
          <p:cNvPicPr>
            <a:picLocks noChangeAspect="1"/>
          </p:cNvPicPr>
          <p:nvPr/>
        </p:nvPicPr>
        <p:blipFill rotWithShape="1">
          <a:blip r:embed="rId2">
            <a:alphaModFix amt="30000"/>
            <a:biLevel thresh="75000"/>
            <a:extLst/>
          </a:blip>
          <a:srcRect b="13462"/>
          <a:stretch/>
        </p:blipFill>
        <p:spPr>
          <a:xfrm>
            <a:off x="0" y="10"/>
            <a:ext cx="12191980" cy="6857990"/>
          </a:xfrm>
          <a:prstGeom prst="rect">
            <a:avLst/>
          </a:prstGeom>
        </p:spPr>
      </p:pic>
      <p:sp>
        <p:nvSpPr>
          <p:cNvPr id="147458" name="Rectangle 2">
            <a:extLst>
              <a:ext uri="{FF2B5EF4-FFF2-40B4-BE49-F238E27FC236}">
                <a16:creationId xmlns:a16="http://schemas.microsoft.com/office/drawing/2014/main" xmlns="" id="{169CA093-29E5-47BA-9129-541448ACE732}"/>
              </a:ext>
            </a:extLst>
          </p:cNvPr>
          <p:cNvSpPr>
            <a:spLocks noGrp="1" noChangeArrowheads="1"/>
          </p:cNvSpPr>
          <p:nvPr>
            <p:ph type="title"/>
          </p:nvPr>
        </p:nvSpPr>
        <p:spPr>
          <a:xfrm>
            <a:off x="4200940" y="304800"/>
            <a:ext cx="7673009" cy="1371600"/>
          </a:xfrm>
        </p:spPr>
        <p:txBody>
          <a:bodyPr>
            <a:normAutofit/>
          </a:bodyPr>
          <a:lstStyle/>
          <a:p>
            <a:r>
              <a:rPr lang="en-US" altLang="en-US" dirty="0"/>
              <a:t>Vibration</a:t>
            </a:r>
          </a:p>
        </p:txBody>
      </p:sp>
      <p:sp>
        <p:nvSpPr>
          <p:cNvPr id="147459" name="Rectangle 3">
            <a:extLst>
              <a:ext uri="{FF2B5EF4-FFF2-40B4-BE49-F238E27FC236}">
                <a16:creationId xmlns:a16="http://schemas.microsoft.com/office/drawing/2014/main" xmlns="" id="{F82C3CB9-233E-4BCA-BA0E-68041A5EB4B9}"/>
              </a:ext>
            </a:extLst>
          </p:cNvPr>
          <p:cNvSpPr>
            <a:spLocks noGrp="1" noChangeArrowheads="1"/>
          </p:cNvSpPr>
          <p:nvPr>
            <p:ph type="body" sz="half" idx="1"/>
          </p:nvPr>
        </p:nvSpPr>
        <p:spPr>
          <a:xfrm>
            <a:off x="478729" y="2883877"/>
            <a:ext cx="4465963" cy="3364523"/>
          </a:xfrm>
        </p:spPr>
        <p:txBody>
          <a:bodyPr>
            <a:normAutofit/>
          </a:bodyPr>
          <a:lstStyle/>
          <a:p>
            <a:pPr>
              <a:spcBef>
                <a:spcPct val="35000"/>
              </a:spcBef>
              <a:spcAft>
                <a:spcPct val="35000"/>
              </a:spcAft>
            </a:pPr>
            <a:r>
              <a:rPr lang="en-US" altLang="en-US" dirty="0"/>
              <a:t>Vibration-induced white finger (VWF) is the most common condition among the operators of hand-held vibrating tools.  </a:t>
            </a:r>
          </a:p>
          <a:p>
            <a:pPr>
              <a:spcBef>
                <a:spcPct val="35000"/>
              </a:spcBef>
              <a:spcAft>
                <a:spcPct val="35000"/>
              </a:spcAft>
            </a:pPr>
            <a:r>
              <a:rPr lang="en-US" altLang="en-US" dirty="0"/>
              <a:t>Vibration can cause changes in tendons, muscles, bones and joints, and can affect the nervous system.  </a:t>
            </a:r>
          </a:p>
        </p:txBody>
      </p:sp>
      <p:sp>
        <p:nvSpPr>
          <p:cNvPr id="5" name="Slide Number Placeholder 5">
            <a:extLst>
              <a:ext uri="{FF2B5EF4-FFF2-40B4-BE49-F238E27FC236}">
                <a16:creationId xmlns:a16="http://schemas.microsoft.com/office/drawing/2014/main" xmlns="" id="{BAE14571-27BE-46E2-B4B7-A8E8831A91AB}"/>
              </a:ext>
            </a:extLst>
          </p:cNvPr>
          <p:cNvSpPr>
            <a:spLocks noGrp="1"/>
          </p:cNvSpPr>
          <p:nvPr>
            <p:ph type="sldNum" sz="quarter" idx="11"/>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E72792B4-3D45-4880-8B34-0DC0C4925F54}"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4621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F31C8FD-31EE-4DFA-94B6-FB99910662CD}"/>
              </a:ext>
            </a:extLst>
          </p:cNvPr>
          <p:cNvPicPr>
            <a:picLocks noChangeAspect="1"/>
          </p:cNvPicPr>
          <p:nvPr/>
        </p:nvPicPr>
        <p:blipFill rotWithShape="1">
          <a:blip r:embed="rId2"/>
          <a:srcRect l="10088" r="3754"/>
          <a:stretch/>
        </p:blipFill>
        <p:spPr>
          <a:xfrm>
            <a:off x="6493933" y="2327636"/>
            <a:ext cx="5012267" cy="3781401"/>
          </a:xfrm>
          <a:prstGeom prst="rect">
            <a:avLst/>
          </a:prstGeom>
          <a:ln>
            <a:noFill/>
          </a:ln>
          <a:effectLst>
            <a:softEdge rad="112500"/>
          </a:effectLst>
        </p:spPr>
      </p:pic>
      <p:sp>
        <p:nvSpPr>
          <p:cNvPr id="148482" name="Rectangle 2">
            <a:extLst>
              <a:ext uri="{FF2B5EF4-FFF2-40B4-BE49-F238E27FC236}">
                <a16:creationId xmlns:a16="http://schemas.microsoft.com/office/drawing/2014/main" xmlns="" id="{7896F7CA-839A-45D4-97AE-E47ED73C13FB}"/>
              </a:ext>
            </a:extLst>
          </p:cNvPr>
          <p:cNvSpPr>
            <a:spLocks noGrp="1" noChangeArrowheads="1"/>
          </p:cNvSpPr>
          <p:nvPr>
            <p:ph type="title"/>
          </p:nvPr>
        </p:nvSpPr>
        <p:spPr/>
        <p:txBody>
          <a:bodyPr>
            <a:normAutofit/>
          </a:bodyPr>
          <a:lstStyle/>
          <a:p>
            <a:r>
              <a:rPr lang="en-US" altLang="en-US" dirty="0"/>
              <a:t>HAVS Symptoms</a:t>
            </a:r>
          </a:p>
        </p:txBody>
      </p:sp>
      <p:sp>
        <p:nvSpPr>
          <p:cNvPr id="148483" name="Rectangle 3">
            <a:extLst>
              <a:ext uri="{FF2B5EF4-FFF2-40B4-BE49-F238E27FC236}">
                <a16:creationId xmlns:a16="http://schemas.microsoft.com/office/drawing/2014/main" xmlns="" id="{E252C301-74D1-47D2-9631-C95AA860BDBB}"/>
              </a:ext>
            </a:extLst>
          </p:cNvPr>
          <p:cNvSpPr>
            <a:spLocks noGrp="1" noChangeArrowheads="1"/>
          </p:cNvSpPr>
          <p:nvPr>
            <p:ph idx="1"/>
          </p:nvPr>
        </p:nvSpPr>
        <p:spPr>
          <a:xfrm>
            <a:off x="677333" y="2194560"/>
            <a:ext cx="5816600" cy="4024125"/>
          </a:xfrm>
        </p:spPr>
        <p:txBody>
          <a:bodyPr>
            <a:normAutofit/>
          </a:bodyPr>
          <a:lstStyle/>
          <a:p>
            <a:pPr marL="0" indent="0">
              <a:spcBef>
                <a:spcPct val="35000"/>
              </a:spcBef>
              <a:spcAft>
                <a:spcPct val="35000"/>
              </a:spcAft>
              <a:buNone/>
            </a:pPr>
            <a:r>
              <a:rPr lang="en-US" altLang="en-US" dirty="0"/>
              <a:t>The following symptoms are known as Hand-Arm Vibration Syndrome (HAVS). </a:t>
            </a:r>
          </a:p>
          <a:p>
            <a:pPr>
              <a:spcBef>
                <a:spcPct val="35000"/>
              </a:spcBef>
              <a:spcAft>
                <a:spcPct val="35000"/>
              </a:spcAft>
            </a:pPr>
            <a:r>
              <a:rPr lang="en-US" altLang="en-US" dirty="0"/>
              <a:t>Tingling and loss of sensation in the fingers </a:t>
            </a:r>
          </a:p>
          <a:p>
            <a:pPr>
              <a:spcBef>
                <a:spcPct val="35000"/>
              </a:spcBef>
              <a:spcAft>
                <a:spcPct val="35000"/>
              </a:spcAft>
            </a:pPr>
            <a:r>
              <a:rPr lang="en-US" altLang="en-US" dirty="0"/>
              <a:t>Loss of light touch </a:t>
            </a:r>
          </a:p>
          <a:p>
            <a:pPr>
              <a:spcBef>
                <a:spcPct val="35000"/>
              </a:spcBef>
              <a:spcAft>
                <a:spcPct val="35000"/>
              </a:spcAft>
            </a:pPr>
            <a:r>
              <a:rPr lang="en-US" altLang="en-US" dirty="0"/>
              <a:t>Pain and cold sensations between periodic white finger attacks </a:t>
            </a:r>
          </a:p>
          <a:p>
            <a:pPr>
              <a:spcBef>
                <a:spcPct val="35000"/>
              </a:spcBef>
              <a:spcAft>
                <a:spcPct val="35000"/>
              </a:spcAft>
            </a:pPr>
            <a:r>
              <a:rPr lang="en-US" altLang="en-US" dirty="0"/>
              <a:t>Loss of grip strength </a:t>
            </a:r>
          </a:p>
          <a:p>
            <a:pPr>
              <a:spcBef>
                <a:spcPct val="35000"/>
              </a:spcBef>
              <a:spcAft>
                <a:spcPct val="35000"/>
              </a:spcAft>
            </a:pPr>
            <a:r>
              <a:rPr lang="en-US" altLang="en-US" dirty="0"/>
              <a:t>Bone cysts in fingers and wrists </a:t>
            </a:r>
          </a:p>
        </p:txBody>
      </p:sp>
      <p:sp>
        <p:nvSpPr>
          <p:cNvPr id="5" name="Slide Number Placeholder 5">
            <a:extLst>
              <a:ext uri="{FF2B5EF4-FFF2-40B4-BE49-F238E27FC236}">
                <a16:creationId xmlns:a16="http://schemas.microsoft.com/office/drawing/2014/main" xmlns="" id="{E6D7ECAF-9A00-44D7-8FA9-3B45B0D61DDE}"/>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CADF512-A22E-4B70-B206-0157A73B1033}"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317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xmlns="" id="{9A91B568-F185-42DA-84FC-2C48C0BB40A3}"/>
              </a:ext>
            </a:extLst>
          </p:cNvPr>
          <p:cNvSpPr>
            <a:spLocks noGrp="1" noChangeArrowheads="1"/>
          </p:cNvSpPr>
          <p:nvPr>
            <p:ph type="title"/>
          </p:nvPr>
        </p:nvSpPr>
        <p:spPr>
          <a:xfrm>
            <a:off x="2895600" y="764373"/>
            <a:ext cx="8610600" cy="1293028"/>
          </a:xfrm>
        </p:spPr>
        <p:txBody>
          <a:bodyPr vert="horz" lIns="91440" tIns="45720" rIns="91440" bIns="45720" rtlCol="0" anchor="ctr">
            <a:normAutofit/>
          </a:bodyPr>
          <a:lstStyle/>
          <a:p>
            <a:r>
              <a:rPr lang="en-US" altLang="en-US" dirty="0"/>
              <a:t>Heat stress</a:t>
            </a:r>
          </a:p>
        </p:txBody>
      </p:sp>
      <p:sp>
        <p:nvSpPr>
          <p:cNvPr id="6" name="Slide Number Placeholder 6">
            <a:extLst>
              <a:ext uri="{FF2B5EF4-FFF2-40B4-BE49-F238E27FC236}">
                <a16:creationId xmlns:a16="http://schemas.microsoft.com/office/drawing/2014/main" xmlns="" id="{C1412646-6FCC-475A-9DA5-0CD94EC1D4A8}"/>
              </a:ext>
            </a:extLst>
          </p:cNvPr>
          <p:cNvSpPr>
            <a:spLocks noGrp="1"/>
          </p:cNvSpPr>
          <p:nvPr>
            <p:ph type="sldNum" sz="quarter" idx="11"/>
          </p:nvPr>
        </p:nvSpPr>
        <p:spPr>
          <a:xfrm>
            <a:off x="8763000" y="381000"/>
            <a:ext cx="274320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7C98C26-CECE-42AE-8ABB-1A9EEEC81B10}" type="slidenum">
              <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graphicFrame>
        <p:nvGraphicFramePr>
          <p:cNvPr id="118799" name="Rectangle 3">
            <a:extLst>
              <a:ext uri="{FF2B5EF4-FFF2-40B4-BE49-F238E27FC236}">
                <a16:creationId xmlns:a16="http://schemas.microsoft.com/office/drawing/2014/main" xmlns="" id="{6F04BF95-AB1B-4A2E-9F04-28A9372DB3B0}"/>
              </a:ext>
            </a:extLst>
          </p:cNvPr>
          <p:cNvGraphicFramePr/>
          <p:nvPr>
            <p:extLst/>
          </p:nvPr>
        </p:nvGraphicFramePr>
        <p:xfrm>
          <a:off x="685800" y="2205823"/>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xmlns="" id="{5EA079F4-7554-438A-AB6D-4A6C04FAA007}"/>
              </a:ext>
            </a:extLst>
          </p:cNvPr>
          <p:cNvSpPr txBox="1"/>
          <p:nvPr/>
        </p:nvSpPr>
        <p:spPr>
          <a:xfrm>
            <a:off x="685800" y="2452442"/>
            <a:ext cx="999157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The progression of Heat Stress Emergencies.</a:t>
            </a:r>
          </a:p>
        </p:txBody>
      </p:sp>
    </p:spTree>
    <p:extLst>
      <p:ext uri="{BB962C8B-B14F-4D97-AF65-F5344CB8AC3E}">
        <p14:creationId xmlns:p14="http://schemas.microsoft.com/office/powerpoint/2010/main" val="288540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a:extLst>
              <a:ext uri="{FF2B5EF4-FFF2-40B4-BE49-F238E27FC236}">
                <a16:creationId xmlns:a16="http://schemas.microsoft.com/office/drawing/2014/main" xmlns="" id="{FE87FEC3-150C-44F7-971D-CA96A3CE5455}"/>
              </a:ext>
            </a:extLst>
          </p:cNvPr>
          <p:cNvSpPr>
            <a:spLocks noGrp="1" noChangeArrowheads="1"/>
          </p:cNvSpPr>
          <p:nvPr>
            <p:ph type="title"/>
          </p:nvPr>
        </p:nvSpPr>
        <p:spPr>
          <a:xfrm>
            <a:off x="485569" y="1177567"/>
            <a:ext cx="5393634" cy="1293028"/>
          </a:xfrm>
        </p:spPr>
        <p:txBody>
          <a:bodyPr/>
          <a:lstStyle/>
          <a:p>
            <a:pPr algn="l"/>
            <a:r>
              <a:rPr lang="en-US" altLang="en-US" dirty="0"/>
              <a:t>HEAT INDEX</a:t>
            </a:r>
          </a:p>
        </p:txBody>
      </p:sp>
      <p:sp>
        <p:nvSpPr>
          <p:cNvPr id="7" name="Slide Number Placeholder 5">
            <a:extLst>
              <a:ext uri="{FF2B5EF4-FFF2-40B4-BE49-F238E27FC236}">
                <a16:creationId xmlns:a16="http://schemas.microsoft.com/office/drawing/2014/main" xmlns="" id="{DE78ECB3-8F6E-4B58-B497-F94E0A6A95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BFCBC5-12C6-41F2-A313-E32C3D1E6C10}"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xmlns="" id="{662E12FE-662B-4504-809D-B9CF9E2E3CA6}"/>
              </a:ext>
            </a:extLst>
          </p:cNvPr>
          <p:cNvSpPr txBox="1"/>
          <p:nvPr/>
        </p:nvSpPr>
        <p:spPr>
          <a:xfrm flipH="1">
            <a:off x="256038" y="6287857"/>
            <a:ext cx="62862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OSHA 3154 “PROTECTING WORKERS FROM HEAT STRESS”</a:t>
            </a:r>
          </a:p>
        </p:txBody>
      </p:sp>
      <p:pic>
        <p:nvPicPr>
          <p:cNvPr id="6" name="Picture 5">
            <a:extLst>
              <a:ext uri="{FF2B5EF4-FFF2-40B4-BE49-F238E27FC236}">
                <a16:creationId xmlns:a16="http://schemas.microsoft.com/office/drawing/2014/main" xmlns="" id="{D53DA41F-D6B3-4B79-A831-A1DE879777C6}"/>
              </a:ext>
            </a:extLst>
          </p:cNvPr>
          <p:cNvPicPr>
            <a:picLocks noChangeAspect="1"/>
          </p:cNvPicPr>
          <p:nvPr/>
        </p:nvPicPr>
        <p:blipFill>
          <a:blip r:embed="rId2"/>
          <a:stretch>
            <a:fillRect/>
          </a:stretch>
        </p:blipFill>
        <p:spPr>
          <a:xfrm>
            <a:off x="6771861" y="381000"/>
            <a:ext cx="4320209" cy="6276189"/>
          </a:xfrm>
          <a:prstGeom prst="rect">
            <a:avLst/>
          </a:prstGeom>
        </p:spPr>
      </p:pic>
      <p:sp>
        <p:nvSpPr>
          <p:cNvPr id="8" name="TextBox 7">
            <a:extLst>
              <a:ext uri="{FF2B5EF4-FFF2-40B4-BE49-F238E27FC236}">
                <a16:creationId xmlns:a16="http://schemas.microsoft.com/office/drawing/2014/main" xmlns="" id="{05568FA8-B006-4C82-B386-B10B3792FC43}"/>
              </a:ext>
            </a:extLst>
          </p:cNvPr>
          <p:cNvSpPr txBox="1"/>
          <p:nvPr/>
        </p:nvSpPr>
        <p:spPr>
          <a:xfrm>
            <a:off x="233777" y="2147429"/>
            <a:ext cx="607902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Several resources available to prevent HEAT related emergencies.</a:t>
            </a:r>
          </a:p>
        </p:txBody>
      </p:sp>
      <p:pic>
        <p:nvPicPr>
          <p:cNvPr id="10" name="Picture 9">
            <a:extLst>
              <a:ext uri="{FF2B5EF4-FFF2-40B4-BE49-F238E27FC236}">
                <a16:creationId xmlns:a16="http://schemas.microsoft.com/office/drawing/2014/main" xmlns="" id="{B4AD30EC-0868-4351-88B5-B428A77E2CED}"/>
              </a:ext>
            </a:extLst>
          </p:cNvPr>
          <p:cNvPicPr>
            <a:picLocks noChangeAspect="1"/>
          </p:cNvPicPr>
          <p:nvPr/>
        </p:nvPicPr>
        <p:blipFill>
          <a:blip r:embed="rId3"/>
          <a:stretch>
            <a:fillRect/>
          </a:stretch>
        </p:blipFill>
        <p:spPr>
          <a:xfrm>
            <a:off x="233777" y="3053829"/>
            <a:ext cx="4073663" cy="2444198"/>
          </a:xfrm>
          <a:prstGeom prst="rect">
            <a:avLst/>
          </a:prstGeom>
        </p:spPr>
      </p:pic>
      <p:pic>
        <p:nvPicPr>
          <p:cNvPr id="12" name="Picture 11">
            <a:extLst>
              <a:ext uri="{FF2B5EF4-FFF2-40B4-BE49-F238E27FC236}">
                <a16:creationId xmlns:a16="http://schemas.microsoft.com/office/drawing/2014/main" xmlns="" id="{AD86BBD6-E752-46C6-8D91-21E9B77D66B2}"/>
              </a:ext>
            </a:extLst>
          </p:cNvPr>
          <p:cNvPicPr>
            <a:picLocks noChangeAspect="1"/>
          </p:cNvPicPr>
          <p:nvPr/>
        </p:nvPicPr>
        <p:blipFill>
          <a:blip r:embed="rId4"/>
          <a:stretch>
            <a:fillRect/>
          </a:stretch>
        </p:blipFill>
        <p:spPr>
          <a:xfrm>
            <a:off x="4640708" y="4306818"/>
            <a:ext cx="1769122" cy="1191209"/>
          </a:xfrm>
          <a:prstGeom prst="rect">
            <a:avLst/>
          </a:prstGeom>
        </p:spPr>
      </p:pic>
    </p:spTree>
    <p:extLst>
      <p:ext uri="{BB962C8B-B14F-4D97-AF65-F5344CB8AC3E}">
        <p14:creationId xmlns:p14="http://schemas.microsoft.com/office/powerpoint/2010/main" val="355669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5B5E38-E7C9-4043-BAE0-BAC87F0620E0}"/>
              </a:ext>
            </a:extLst>
          </p:cNvPr>
          <p:cNvPicPr>
            <a:picLocks noChangeAspect="1"/>
          </p:cNvPicPr>
          <p:nvPr/>
        </p:nvPicPr>
        <p:blipFill rotWithShape="1">
          <a:blip r:embed="rId2"/>
          <a:srcRect r="11278" b="1"/>
          <a:stretch/>
        </p:blipFill>
        <p:spPr>
          <a:xfrm>
            <a:off x="6985000" y="2501159"/>
            <a:ext cx="4521200" cy="3410926"/>
          </a:xfrm>
          <a:prstGeom prst="rect">
            <a:avLst/>
          </a:prstGeom>
        </p:spPr>
      </p:pic>
      <p:sp>
        <p:nvSpPr>
          <p:cNvPr id="124930" name="Rectangle 2">
            <a:extLst>
              <a:ext uri="{FF2B5EF4-FFF2-40B4-BE49-F238E27FC236}">
                <a16:creationId xmlns:a16="http://schemas.microsoft.com/office/drawing/2014/main" xmlns="" id="{4DEC26F3-8B77-4F10-9390-1D6C9B98045E}"/>
              </a:ext>
            </a:extLst>
          </p:cNvPr>
          <p:cNvSpPr>
            <a:spLocks noGrp="1" noChangeArrowheads="1"/>
          </p:cNvSpPr>
          <p:nvPr>
            <p:ph type="title"/>
          </p:nvPr>
        </p:nvSpPr>
        <p:spPr/>
        <p:txBody>
          <a:bodyPr>
            <a:normAutofit/>
          </a:bodyPr>
          <a:lstStyle/>
          <a:p>
            <a:r>
              <a:rPr lang="en-US" altLang="en-US"/>
              <a:t>Cold Stress</a:t>
            </a:r>
          </a:p>
        </p:txBody>
      </p:sp>
      <p:sp>
        <p:nvSpPr>
          <p:cNvPr id="124931" name="Rectangle 3">
            <a:extLst>
              <a:ext uri="{FF2B5EF4-FFF2-40B4-BE49-F238E27FC236}">
                <a16:creationId xmlns:a16="http://schemas.microsoft.com/office/drawing/2014/main" xmlns="" id="{7E519864-0533-47D2-88D7-BCE4B8EBDCC0}"/>
              </a:ext>
            </a:extLst>
          </p:cNvPr>
          <p:cNvSpPr>
            <a:spLocks noGrp="1" noChangeArrowheads="1"/>
          </p:cNvSpPr>
          <p:nvPr>
            <p:ph idx="1"/>
          </p:nvPr>
        </p:nvSpPr>
        <p:spPr>
          <a:xfrm>
            <a:off x="677333" y="2501159"/>
            <a:ext cx="5816600" cy="3717526"/>
          </a:xfrm>
        </p:spPr>
        <p:txBody>
          <a:bodyPr>
            <a:normAutofit/>
          </a:bodyPr>
          <a:lstStyle/>
          <a:p>
            <a:r>
              <a:rPr lang="en-US" altLang="en-US" dirty="0"/>
              <a:t>Cold-related illnesses can slowly overcome a person who has been chilled by low temperatures, brisk winds, or wet clothing. </a:t>
            </a:r>
          </a:p>
          <a:p>
            <a:r>
              <a:rPr lang="en-US" altLang="en-US" dirty="0"/>
              <a:t>Hypothermia can occur when land temperatures are above freezing or water temperatures are below 98.6</a:t>
            </a:r>
            <a:r>
              <a:rPr lang="en-US" altLang="en-US" baseline="30000" dirty="0"/>
              <a:t>o</a:t>
            </a:r>
            <a:r>
              <a:rPr lang="en-US" altLang="en-US" dirty="0"/>
              <a:t>F/37</a:t>
            </a:r>
            <a:r>
              <a:rPr lang="en-US" altLang="en-US" baseline="30000" dirty="0"/>
              <a:t>o</a:t>
            </a:r>
            <a:r>
              <a:rPr lang="en-US" altLang="en-US" dirty="0"/>
              <a:t>C. </a:t>
            </a:r>
          </a:p>
        </p:txBody>
      </p:sp>
      <p:sp>
        <p:nvSpPr>
          <p:cNvPr id="5" name="Slide Number Placeholder 5">
            <a:extLst>
              <a:ext uri="{FF2B5EF4-FFF2-40B4-BE49-F238E27FC236}">
                <a16:creationId xmlns:a16="http://schemas.microsoft.com/office/drawing/2014/main" xmlns="" id="{03EBB8A9-E1F8-45B6-AA38-3FB195A1655E}"/>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A179436-BCAB-47D8-8F26-29EEB1881AE3}"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xmlns="" id="{E2C2FED5-CED2-4CDD-BB87-847DAB61700F}"/>
              </a:ext>
            </a:extLst>
          </p:cNvPr>
          <p:cNvSpPr txBox="1"/>
          <p:nvPr/>
        </p:nvSpPr>
        <p:spPr>
          <a:xfrm flipH="1">
            <a:off x="545687" y="6080324"/>
            <a:ext cx="869991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OSHA 3156 “PROTECTING WORKERS FROM COLD STRESS”</a:t>
            </a:r>
          </a:p>
        </p:txBody>
      </p:sp>
    </p:spTree>
    <p:extLst>
      <p:ext uri="{BB962C8B-B14F-4D97-AF65-F5344CB8AC3E}">
        <p14:creationId xmlns:p14="http://schemas.microsoft.com/office/powerpoint/2010/main" val="147151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xmlns="" id="{AC1D96F4-5CBC-4207-B992-CD557C2254F7}"/>
              </a:ext>
            </a:extLst>
          </p:cNvPr>
          <p:cNvSpPr>
            <a:spLocks noGrp="1" noChangeArrowheads="1"/>
          </p:cNvSpPr>
          <p:nvPr>
            <p:ph type="title"/>
          </p:nvPr>
        </p:nvSpPr>
        <p:spPr>
          <a:xfrm>
            <a:off x="2895600" y="370941"/>
            <a:ext cx="8610600" cy="1293028"/>
          </a:xfrm>
        </p:spPr>
        <p:txBody>
          <a:bodyPr vert="horz" lIns="91440" tIns="45720" rIns="91440" bIns="45720" rtlCol="0" anchor="ctr">
            <a:normAutofit/>
          </a:bodyPr>
          <a:lstStyle/>
          <a:p>
            <a:r>
              <a:rPr lang="en-US" altLang="en-US" dirty="0"/>
              <a:t>Cold Stress</a:t>
            </a:r>
          </a:p>
        </p:txBody>
      </p:sp>
      <p:sp>
        <p:nvSpPr>
          <p:cNvPr id="6" name="Slide Number Placeholder 6">
            <a:extLst>
              <a:ext uri="{FF2B5EF4-FFF2-40B4-BE49-F238E27FC236}">
                <a16:creationId xmlns:a16="http://schemas.microsoft.com/office/drawing/2014/main" xmlns="" id="{0B3CDDD1-F294-4576-B36D-BD214B6D2C23}"/>
              </a:ext>
            </a:extLst>
          </p:cNvPr>
          <p:cNvSpPr>
            <a:spLocks noGrp="1"/>
          </p:cNvSpPr>
          <p:nvPr>
            <p:ph type="sldNum" sz="quarter" idx="11"/>
          </p:nvPr>
        </p:nvSpPr>
        <p:spPr>
          <a:xfrm>
            <a:off x="8763000" y="381000"/>
            <a:ext cx="274320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E913B9-E4F7-49C4-9528-97EF85801507}" type="slidenum">
              <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graphicFrame>
        <p:nvGraphicFramePr>
          <p:cNvPr id="125977" name="Text Placeholder 4">
            <a:extLst>
              <a:ext uri="{FF2B5EF4-FFF2-40B4-BE49-F238E27FC236}">
                <a16:creationId xmlns:a16="http://schemas.microsoft.com/office/drawing/2014/main" xmlns="" id="{5E55411A-F770-4FC9-ADB8-892FB14A093C}"/>
              </a:ext>
            </a:extLst>
          </p:cNvPr>
          <p:cNvGraphicFramePr/>
          <p:nvPr>
            <p:extLst/>
          </p:nvPr>
        </p:nvGraphicFramePr>
        <p:xfrm>
          <a:off x="1100211" y="1663969"/>
          <a:ext cx="9991578" cy="3136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TextBox 33">
            <a:extLst>
              <a:ext uri="{FF2B5EF4-FFF2-40B4-BE49-F238E27FC236}">
                <a16:creationId xmlns:a16="http://schemas.microsoft.com/office/drawing/2014/main" xmlns="" id="{FC921815-4C64-4F8E-A152-B804E6E8F884}"/>
              </a:ext>
            </a:extLst>
          </p:cNvPr>
          <p:cNvSpPr txBox="1"/>
          <p:nvPr/>
        </p:nvSpPr>
        <p:spPr>
          <a:xfrm flipH="1">
            <a:off x="485569" y="6227248"/>
            <a:ext cx="869991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OSHA 3156 “PROTECTING WORKERS FROM COLD STRESS”</a:t>
            </a:r>
          </a:p>
        </p:txBody>
      </p:sp>
      <p:sp>
        <p:nvSpPr>
          <p:cNvPr id="39" name="TextBox 38">
            <a:extLst>
              <a:ext uri="{FF2B5EF4-FFF2-40B4-BE49-F238E27FC236}">
                <a16:creationId xmlns:a16="http://schemas.microsoft.com/office/drawing/2014/main" xmlns="" id="{B2E434F9-3700-4BFF-B82F-4EC83B081147}"/>
              </a:ext>
            </a:extLst>
          </p:cNvPr>
          <p:cNvSpPr txBox="1"/>
          <p:nvPr/>
        </p:nvSpPr>
        <p:spPr>
          <a:xfrm>
            <a:off x="1100211" y="1443195"/>
            <a:ext cx="999157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Cold Stress Emergencies are non-progressive.</a:t>
            </a:r>
          </a:p>
        </p:txBody>
      </p:sp>
      <p:pic>
        <p:nvPicPr>
          <p:cNvPr id="12" name="Picture 11">
            <a:extLst>
              <a:ext uri="{FF2B5EF4-FFF2-40B4-BE49-F238E27FC236}">
                <a16:creationId xmlns:a16="http://schemas.microsoft.com/office/drawing/2014/main" xmlns="" id="{215093A1-609A-40D8-99B8-1F90284CD9F0}"/>
              </a:ext>
            </a:extLst>
          </p:cNvPr>
          <p:cNvPicPr>
            <a:picLocks noChangeAspect="1"/>
          </p:cNvPicPr>
          <p:nvPr/>
        </p:nvPicPr>
        <p:blipFill>
          <a:blip r:embed="rId7"/>
          <a:stretch>
            <a:fillRect/>
          </a:stretch>
        </p:blipFill>
        <p:spPr>
          <a:xfrm>
            <a:off x="5078494" y="3724651"/>
            <a:ext cx="2528346" cy="1922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xmlns="" id="{9CBF5CC8-D194-425E-BD91-0277D93DE4B5}"/>
              </a:ext>
            </a:extLst>
          </p:cNvPr>
          <p:cNvPicPr>
            <a:picLocks noChangeAspect="1"/>
          </p:cNvPicPr>
          <p:nvPr/>
        </p:nvPicPr>
        <p:blipFill>
          <a:blip r:embed="rId8"/>
          <a:stretch>
            <a:fillRect/>
          </a:stretch>
        </p:blipFill>
        <p:spPr>
          <a:xfrm>
            <a:off x="8554367" y="3647547"/>
            <a:ext cx="2537422" cy="1985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xmlns="" id="{476306AE-F9F6-4941-8A95-31AA6F05DD5B}"/>
              </a:ext>
            </a:extLst>
          </p:cNvPr>
          <p:cNvPicPr>
            <a:picLocks noChangeAspect="1"/>
          </p:cNvPicPr>
          <p:nvPr/>
        </p:nvPicPr>
        <p:blipFill>
          <a:blip r:embed="rId9"/>
          <a:stretch>
            <a:fillRect/>
          </a:stretch>
        </p:blipFill>
        <p:spPr>
          <a:xfrm>
            <a:off x="1825180" y="3837925"/>
            <a:ext cx="2528345" cy="1925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2198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xmlns="" id="{FCEC8F21-54B7-481B-A58A-E6978B1E4046}"/>
              </a:ext>
            </a:extLst>
          </p:cNvPr>
          <p:cNvSpPr>
            <a:spLocks noGrp="1" noChangeArrowheads="1"/>
          </p:cNvSpPr>
          <p:nvPr>
            <p:ph type="title"/>
          </p:nvPr>
        </p:nvSpPr>
        <p:spPr/>
        <p:txBody>
          <a:bodyPr/>
          <a:lstStyle/>
          <a:p>
            <a:r>
              <a:rPr lang="en-US" altLang="en-US"/>
              <a:t>Fatigue</a:t>
            </a:r>
          </a:p>
        </p:txBody>
      </p:sp>
      <p:sp>
        <p:nvSpPr>
          <p:cNvPr id="143363" name="Rectangle 3">
            <a:extLst>
              <a:ext uri="{FF2B5EF4-FFF2-40B4-BE49-F238E27FC236}">
                <a16:creationId xmlns:a16="http://schemas.microsoft.com/office/drawing/2014/main" xmlns="" id="{88AE0AF7-D391-4221-B0C4-BFF3FBD84E9F}"/>
              </a:ext>
            </a:extLst>
          </p:cNvPr>
          <p:cNvSpPr>
            <a:spLocks noGrp="1" noChangeArrowheads="1"/>
          </p:cNvSpPr>
          <p:nvPr>
            <p:ph idx="1"/>
          </p:nvPr>
        </p:nvSpPr>
        <p:spPr>
          <a:xfrm>
            <a:off x="993913" y="1881188"/>
            <a:ext cx="8610600" cy="4114800"/>
          </a:xfrm>
        </p:spPr>
        <p:txBody>
          <a:bodyPr>
            <a:normAutofit lnSpcReduction="10000"/>
          </a:bodyPr>
          <a:lstStyle/>
          <a:p>
            <a:pPr>
              <a:lnSpc>
                <a:spcPct val="80000"/>
              </a:lnSpc>
            </a:pPr>
            <a:r>
              <a:rPr lang="en-US" altLang="en-US" sz="2800" dirty="0"/>
              <a:t>Fatigue is a message to the body to rest</a:t>
            </a:r>
          </a:p>
          <a:p>
            <a:pPr>
              <a:lnSpc>
                <a:spcPct val="80000"/>
              </a:lnSpc>
            </a:pPr>
            <a:r>
              <a:rPr lang="en-US" altLang="en-US" sz="2800" dirty="0"/>
              <a:t>Fatigue become distressing and overwhelming</a:t>
            </a:r>
          </a:p>
          <a:p>
            <a:pPr>
              <a:lnSpc>
                <a:spcPct val="80000"/>
              </a:lnSpc>
            </a:pPr>
            <a:r>
              <a:rPr lang="en-US" altLang="en-US" sz="2800" dirty="0"/>
              <a:t>Some symptoms:</a:t>
            </a:r>
          </a:p>
          <a:p>
            <a:pPr lvl="1">
              <a:lnSpc>
                <a:spcPct val="80000"/>
              </a:lnSpc>
            </a:pPr>
            <a:r>
              <a:rPr lang="en-US" altLang="en-US" sz="2800" dirty="0"/>
              <a:t>Weariness </a:t>
            </a:r>
          </a:p>
          <a:p>
            <a:pPr lvl="1">
              <a:lnSpc>
                <a:spcPct val="80000"/>
              </a:lnSpc>
            </a:pPr>
            <a:r>
              <a:rPr lang="en-US" altLang="en-US" sz="2800" dirty="0"/>
              <a:t>Irritability </a:t>
            </a:r>
          </a:p>
          <a:p>
            <a:pPr lvl="1">
              <a:lnSpc>
                <a:spcPct val="80000"/>
              </a:lnSpc>
            </a:pPr>
            <a:r>
              <a:rPr lang="en-US" altLang="en-US" sz="2800" dirty="0"/>
              <a:t>Reduced alertness, concentration, and memory </a:t>
            </a:r>
          </a:p>
          <a:p>
            <a:pPr lvl="1">
              <a:lnSpc>
                <a:spcPct val="80000"/>
              </a:lnSpc>
            </a:pPr>
            <a:r>
              <a:rPr lang="en-US" altLang="en-US" sz="2800" dirty="0"/>
              <a:t>Increased susceptibility to illness </a:t>
            </a:r>
          </a:p>
          <a:p>
            <a:pPr lvl="1">
              <a:lnSpc>
                <a:spcPct val="80000"/>
              </a:lnSpc>
            </a:pPr>
            <a:r>
              <a:rPr lang="en-US" altLang="en-US" sz="2800" dirty="0"/>
              <a:t>Headache </a:t>
            </a:r>
          </a:p>
          <a:p>
            <a:pPr lvl="1">
              <a:lnSpc>
                <a:spcPct val="80000"/>
              </a:lnSpc>
            </a:pPr>
            <a:r>
              <a:rPr lang="en-US" altLang="en-US" sz="2800" dirty="0"/>
              <a:t>Loss of appetite and digestive problems </a:t>
            </a:r>
          </a:p>
        </p:txBody>
      </p:sp>
      <p:sp>
        <p:nvSpPr>
          <p:cNvPr id="5" name="Slide Number Placeholder 5">
            <a:extLst>
              <a:ext uri="{FF2B5EF4-FFF2-40B4-BE49-F238E27FC236}">
                <a16:creationId xmlns:a16="http://schemas.microsoft.com/office/drawing/2014/main" xmlns="" id="{6464D65F-8C8F-4259-97EF-514A5FC3FA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54F4AB-A7FC-41E0-94A9-764BADB31C9C}"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6012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13E40BB-E860-410A-9D63-EAD09D10AC07}"/>
              </a:ext>
            </a:extLst>
          </p:cNvPr>
          <p:cNvPicPr>
            <a:picLocks noChangeAspect="1"/>
          </p:cNvPicPr>
          <p:nvPr/>
        </p:nvPicPr>
        <p:blipFill>
          <a:blip r:embed="rId2"/>
          <a:stretch>
            <a:fillRect/>
          </a:stretch>
        </p:blipFill>
        <p:spPr>
          <a:xfrm>
            <a:off x="205776" y="2246859"/>
            <a:ext cx="5650343" cy="3760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3362" name="Rectangle 2">
            <a:extLst>
              <a:ext uri="{FF2B5EF4-FFF2-40B4-BE49-F238E27FC236}">
                <a16:creationId xmlns:a16="http://schemas.microsoft.com/office/drawing/2014/main" xmlns="" id="{FCEC8F21-54B7-481B-A58A-E6978B1E4046}"/>
              </a:ext>
            </a:extLst>
          </p:cNvPr>
          <p:cNvSpPr>
            <a:spLocks noGrp="1" noChangeArrowheads="1"/>
          </p:cNvSpPr>
          <p:nvPr>
            <p:ph type="title"/>
          </p:nvPr>
        </p:nvSpPr>
        <p:spPr>
          <a:xfrm>
            <a:off x="1355820" y="1096619"/>
            <a:ext cx="3209510" cy="904598"/>
          </a:xfrm>
        </p:spPr>
        <p:txBody>
          <a:bodyPr anchor="b">
            <a:normAutofit/>
          </a:bodyPr>
          <a:lstStyle/>
          <a:p>
            <a:pPr algn="ctr"/>
            <a:r>
              <a:rPr lang="en-US" altLang="en-US" sz="3200" dirty="0"/>
              <a:t>Fatigue</a:t>
            </a:r>
          </a:p>
        </p:txBody>
      </p:sp>
      <p:graphicFrame>
        <p:nvGraphicFramePr>
          <p:cNvPr id="143366" name="Content Placeholder 2">
            <a:extLst>
              <a:ext uri="{FF2B5EF4-FFF2-40B4-BE49-F238E27FC236}">
                <a16:creationId xmlns:a16="http://schemas.microsoft.com/office/drawing/2014/main" xmlns="" id="{D8D530EC-E3D9-4C19-8DFB-71710364A003}"/>
              </a:ext>
            </a:extLst>
          </p:cNvPr>
          <p:cNvGraphicFramePr>
            <a:graphicFrameLocks noGrp="1"/>
          </p:cNvGraphicFramePr>
          <p:nvPr>
            <p:ph idx="1"/>
            <p:extLst/>
          </p:nvPr>
        </p:nvGraphicFramePr>
        <p:xfrm>
          <a:off x="5323246" y="367470"/>
          <a:ext cx="6879507" cy="5986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xmlns="" id="{6464D65F-8C8F-4259-97EF-514A5FC3FAB6}"/>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654F4AB-A7FC-41E0-94A9-764BADB31C9C}" type="slidenum">
              <a:rPr kumimoji="0" lang="en-US" altLang="en-US" sz="105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xmlns="" id="{7CC23E05-DFAC-4461-84BF-2A1F86C91EAA}"/>
              </a:ext>
            </a:extLst>
          </p:cNvPr>
          <p:cNvSpPr txBox="1"/>
          <p:nvPr/>
        </p:nvSpPr>
        <p:spPr>
          <a:xfrm flipH="1">
            <a:off x="7055532" y="6227371"/>
            <a:ext cx="34149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Fatigue Risk Assessment Tool.</a:t>
            </a:r>
          </a:p>
        </p:txBody>
      </p:sp>
    </p:spTree>
    <p:extLst>
      <p:ext uri="{BB962C8B-B14F-4D97-AF65-F5344CB8AC3E}">
        <p14:creationId xmlns:p14="http://schemas.microsoft.com/office/powerpoint/2010/main" val="285010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xmlns="" id="{3ED8540B-F17F-4B7C-8197-0291A7FFA47E}"/>
              </a:ext>
            </a:extLst>
          </p:cNvPr>
          <p:cNvSpPr>
            <a:spLocks noGrp="1" noChangeArrowheads="1"/>
          </p:cNvSpPr>
          <p:nvPr>
            <p:ph type="title"/>
          </p:nvPr>
        </p:nvSpPr>
        <p:spPr/>
        <p:txBody>
          <a:bodyPr/>
          <a:lstStyle/>
          <a:p>
            <a:r>
              <a:rPr lang="en-US" altLang="en-US" dirty="0"/>
              <a:t>Objectives</a:t>
            </a:r>
          </a:p>
        </p:txBody>
      </p:sp>
      <p:sp>
        <p:nvSpPr>
          <p:cNvPr id="95235" name="Rectangle 3">
            <a:extLst>
              <a:ext uri="{FF2B5EF4-FFF2-40B4-BE49-F238E27FC236}">
                <a16:creationId xmlns:a16="http://schemas.microsoft.com/office/drawing/2014/main" xmlns="" id="{7C2777FD-D7DD-4996-9C37-C989E2745434}"/>
              </a:ext>
            </a:extLst>
          </p:cNvPr>
          <p:cNvSpPr>
            <a:spLocks noGrp="1" noChangeArrowheads="1"/>
          </p:cNvSpPr>
          <p:nvPr>
            <p:ph idx="1"/>
          </p:nvPr>
        </p:nvSpPr>
        <p:spPr>
          <a:xfrm>
            <a:off x="869950" y="1762539"/>
            <a:ext cx="10636250" cy="4566825"/>
          </a:xfrm>
        </p:spPr>
        <p:txBody>
          <a:bodyPr>
            <a:normAutofit/>
          </a:bodyPr>
          <a:lstStyle/>
          <a:p>
            <a:r>
              <a:rPr lang="en-US" sz="3100" dirty="0"/>
              <a:t>Identify the Routes of Entry</a:t>
            </a:r>
          </a:p>
          <a:p>
            <a:r>
              <a:rPr lang="en-US" sz="3100" dirty="0"/>
              <a:t>Provide an overview of health hazards that workers are exposed.</a:t>
            </a:r>
          </a:p>
          <a:p>
            <a:pPr lvl="1"/>
            <a:r>
              <a:rPr lang="en-US" sz="2900" dirty="0"/>
              <a:t>Chemical (Airborne Contaminants)</a:t>
            </a:r>
          </a:p>
          <a:p>
            <a:pPr lvl="1"/>
            <a:r>
              <a:rPr lang="en-US" sz="2900" dirty="0"/>
              <a:t>Physical </a:t>
            </a:r>
          </a:p>
          <a:p>
            <a:pPr lvl="1"/>
            <a:r>
              <a:rPr lang="en-US" sz="2900" dirty="0"/>
              <a:t>Biological</a:t>
            </a:r>
          </a:p>
          <a:p>
            <a:pPr lvl="1"/>
            <a:r>
              <a:rPr lang="en-US" sz="2900" dirty="0"/>
              <a:t>Ergonomic</a:t>
            </a:r>
          </a:p>
          <a:p>
            <a:r>
              <a:rPr lang="en-US" sz="3100" dirty="0"/>
              <a:t>Identify health hazards exposing site workers during disaster response.</a:t>
            </a:r>
          </a:p>
          <a:p>
            <a:endParaRPr lang="en-US" sz="3100" b="1" dirty="0"/>
          </a:p>
          <a:p>
            <a:pPr marL="0" indent="0">
              <a:buNone/>
            </a:pPr>
            <a:endParaRPr lang="en-US" dirty="0"/>
          </a:p>
        </p:txBody>
      </p:sp>
      <p:sp>
        <p:nvSpPr>
          <p:cNvPr id="5" name="Slide Number Placeholder 5">
            <a:extLst>
              <a:ext uri="{FF2B5EF4-FFF2-40B4-BE49-F238E27FC236}">
                <a16:creationId xmlns:a16="http://schemas.microsoft.com/office/drawing/2014/main" xmlns="" id="{B44E4F96-476E-40F8-8FF1-EBB459ED1E5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B673FA-0575-499C-BD87-AF9360E93FAC}"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3020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xmlns="" id="{FCEC8F21-54B7-481B-A58A-E6978B1E4046}"/>
              </a:ext>
            </a:extLst>
          </p:cNvPr>
          <p:cNvSpPr>
            <a:spLocks noGrp="1" noChangeArrowheads="1"/>
          </p:cNvSpPr>
          <p:nvPr>
            <p:ph type="title"/>
          </p:nvPr>
        </p:nvSpPr>
        <p:spPr>
          <a:xfrm>
            <a:off x="4867835" y="360532"/>
            <a:ext cx="6050507" cy="688657"/>
          </a:xfrm>
        </p:spPr>
        <p:txBody>
          <a:bodyPr anchor="b">
            <a:noAutofit/>
          </a:bodyPr>
          <a:lstStyle/>
          <a:p>
            <a:pPr algn="ctr"/>
            <a:r>
              <a:rPr lang="en-US" altLang="en-US" sz="4400" b="1" dirty="0">
                <a:effectLst>
                  <a:outerShdw blurRad="38100" dist="38100" dir="2700000" algn="tl">
                    <a:srgbClr val="000000">
                      <a:alpha val="43137"/>
                    </a:srgbClr>
                  </a:outerShdw>
                </a:effectLst>
              </a:rPr>
              <a:t>Impacts of Fatigue</a:t>
            </a:r>
          </a:p>
        </p:txBody>
      </p:sp>
      <p:sp>
        <p:nvSpPr>
          <p:cNvPr id="5" name="Slide Number Placeholder 5">
            <a:extLst>
              <a:ext uri="{FF2B5EF4-FFF2-40B4-BE49-F238E27FC236}">
                <a16:creationId xmlns:a16="http://schemas.microsoft.com/office/drawing/2014/main" xmlns="" id="{6464D65F-8C8F-4259-97EF-514A5FC3FAB6}"/>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654F4AB-A7FC-41E0-94A9-764BADB31C9C}" type="slidenum">
              <a:rPr kumimoji="0" lang="en-US" altLang="en-US" sz="105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aphicFrame>
        <p:nvGraphicFramePr>
          <p:cNvPr id="4" name="Diagram 3">
            <a:extLst>
              <a:ext uri="{FF2B5EF4-FFF2-40B4-BE49-F238E27FC236}">
                <a16:creationId xmlns:a16="http://schemas.microsoft.com/office/drawing/2014/main" xmlns="" id="{6B1F6CF2-F67B-4221-9A55-0D1B4085147E}"/>
              </a:ext>
            </a:extLst>
          </p:cNvPr>
          <p:cNvGraphicFramePr/>
          <p:nvPr>
            <p:extLst>
              <p:ext uri="{D42A27DB-BD31-4B8C-83A1-F6EECF244321}">
                <p14:modId xmlns:p14="http://schemas.microsoft.com/office/powerpoint/2010/main" val="518143909"/>
              </p:ext>
            </p:extLst>
          </p:nvPr>
        </p:nvGraphicFramePr>
        <p:xfrm>
          <a:off x="283779" y="712580"/>
          <a:ext cx="11603421" cy="57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32131157-1CD7-414F-A594-06D03964D3DC}"/>
              </a:ext>
            </a:extLst>
          </p:cNvPr>
          <p:cNvSpPr txBox="1"/>
          <p:nvPr/>
        </p:nvSpPr>
        <p:spPr>
          <a:xfrm>
            <a:off x="1946835" y="2430054"/>
            <a:ext cx="2921000" cy="230832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Tendency for risk-taking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Forgetfulness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Errors in judgement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Sick time and absenteeism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Medical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Accident rates</a:t>
            </a:r>
          </a:p>
        </p:txBody>
      </p:sp>
      <p:sp>
        <p:nvSpPr>
          <p:cNvPr id="12" name="TextBox 11">
            <a:extLst>
              <a:ext uri="{FF2B5EF4-FFF2-40B4-BE49-F238E27FC236}">
                <a16:creationId xmlns:a16="http://schemas.microsoft.com/office/drawing/2014/main" xmlns="" id="{7CC9D8A1-4819-419E-865F-11BBCBEE6459}"/>
              </a:ext>
            </a:extLst>
          </p:cNvPr>
          <p:cNvSpPr txBox="1"/>
          <p:nvPr/>
        </p:nvSpPr>
        <p:spPr>
          <a:xfrm>
            <a:off x="7086600" y="2074454"/>
            <a:ext cx="2921000" cy="369331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Decision making ability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Ability to do complex planning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Communication skills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Productivity / performance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Attention &amp; vigilance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Ability to handle job stress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Reaction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Memory / ability to recall details</a:t>
            </a:r>
          </a:p>
        </p:txBody>
      </p:sp>
    </p:spTree>
    <p:custDataLst>
      <p:tags r:id="rId1"/>
    </p:custDataLst>
    <p:extLst>
      <p:ext uri="{BB962C8B-B14F-4D97-AF65-F5344CB8AC3E}">
        <p14:creationId xmlns:p14="http://schemas.microsoft.com/office/powerpoint/2010/main" val="1605965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188" y="0"/>
            <a:ext cx="8610600" cy="1293028"/>
          </a:xfrm>
        </p:spPr>
        <p:txBody>
          <a:bodyPr>
            <a:normAutofit/>
          </a:bodyPr>
          <a:lstStyle/>
          <a:p>
            <a:r>
              <a:rPr lang="en-US" sz="4400" b="1" dirty="0" smtClean="0">
                <a:effectLst>
                  <a:outerShdw blurRad="38100" dist="38100" dir="2700000" algn="tl">
                    <a:srgbClr val="000000">
                      <a:alpha val="43137"/>
                    </a:srgbClr>
                  </a:outerShdw>
                </a:effectLst>
              </a:rPr>
              <a:t>Risk Assessment</a:t>
            </a:r>
            <a:endParaRPr lang="en-US" sz="4400"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40845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47294" y="303364"/>
            <a:ext cx="5961888"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SYMPTOMS OF STRESS</a:t>
            </a:r>
          </a:p>
        </p:txBody>
      </p:sp>
      <p:graphicFrame>
        <p:nvGraphicFramePr>
          <p:cNvPr id="2" name="Diagram 1">
            <a:extLst>
              <a:ext uri="{FF2B5EF4-FFF2-40B4-BE49-F238E27FC236}">
                <a16:creationId xmlns:a16="http://schemas.microsoft.com/office/drawing/2014/main" xmlns="" id="{AA64D005-4DFC-42D2-B6B2-599BD8E1DD6C}"/>
              </a:ext>
            </a:extLst>
          </p:cNvPr>
          <p:cNvGraphicFramePr/>
          <p:nvPr>
            <p:extLst>
              <p:ext uri="{D42A27DB-BD31-4B8C-83A1-F6EECF244321}">
                <p14:modId xmlns:p14="http://schemas.microsoft.com/office/powerpoint/2010/main" val="1230039223"/>
              </p:ext>
            </p:extLst>
          </p:nvPr>
        </p:nvGraphicFramePr>
        <p:xfrm>
          <a:off x="530060" y="1072805"/>
          <a:ext cx="11131880" cy="5785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38192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EAA5EB1-3CF6-46CB-853F-4B814D654E5F}"/>
              </a:ext>
            </a:extLst>
          </p:cNvPr>
          <p:cNvPicPr>
            <a:picLocks noChangeAspect="1"/>
          </p:cNvPicPr>
          <p:nvPr/>
        </p:nvPicPr>
        <p:blipFill rotWithShape="1">
          <a:blip r:embed="rId2">
            <a:duotone>
              <a:prstClr val="black"/>
              <a:schemeClr val="tx2">
                <a:tint val="45000"/>
                <a:satMod val="400000"/>
              </a:schemeClr>
            </a:duotone>
            <a:alphaModFix amt="30000"/>
            <a:extLst>
              <a:ext uri="{BEBA8EAE-BF5A-486C-A8C5-ECC9F3942E4B}">
                <a14:imgProps xmlns:a14="http://schemas.microsoft.com/office/drawing/2010/main">
                  <a14:imgLayer r:embed="rId3">
                    <a14:imgEffect>
                      <a14:colorTemperature colorTemp="8043"/>
                    </a14:imgEffect>
                    <a14:imgEffect>
                      <a14:saturation sat="0"/>
                    </a14:imgEffect>
                    <a14:imgEffect>
                      <a14:brightnessContrast bright="39000" contrast="39000"/>
                    </a14:imgEffect>
                  </a14:imgLayer>
                </a14:imgProps>
              </a:ext>
            </a:extLst>
          </a:blip>
          <a:srcRect t="8986" b="16014"/>
          <a:stretch/>
        </p:blipFill>
        <p:spPr>
          <a:xfrm>
            <a:off x="20" y="10"/>
            <a:ext cx="12191980" cy="6857990"/>
          </a:xfrm>
          <a:prstGeom prst="rect">
            <a:avLst/>
          </a:prstGeom>
        </p:spPr>
      </p:pic>
      <p:sp>
        <p:nvSpPr>
          <p:cNvPr id="134146" name="Rectangle 2">
            <a:extLst>
              <a:ext uri="{FF2B5EF4-FFF2-40B4-BE49-F238E27FC236}">
                <a16:creationId xmlns:a16="http://schemas.microsoft.com/office/drawing/2014/main" xmlns="" id="{0A6C169E-65A5-4B91-B217-036C5ABCEB88}"/>
              </a:ext>
            </a:extLst>
          </p:cNvPr>
          <p:cNvSpPr>
            <a:spLocks noGrp="1" noChangeArrowheads="1"/>
          </p:cNvSpPr>
          <p:nvPr>
            <p:ph type="title"/>
          </p:nvPr>
        </p:nvSpPr>
        <p:spPr/>
        <p:txBody>
          <a:bodyPr>
            <a:normAutofit/>
          </a:bodyPr>
          <a:lstStyle/>
          <a:p>
            <a:r>
              <a:rPr lang="en-US" altLang="en-US" dirty="0"/>
              <a:t>Biological</a:t>
            </a:r>
          </a:p>
        </p:txBody>
      </p:sp>
      <p:sp>
        <p:nvSpPr>
          <p:cNvPr id="134147" name="Rectangle 3">
            <a:extLst>
              <a:ext uri="{FF2B5EF4-FFF2-40B4-BE49-F238E27FC236}">
                <a16:creationId xmlns:a16="http://schemas.microsoft.com/office/drawing/2014/main" xmlns="" id="{C307D1A1-2FD8-45E9-87B1-6F40E7D04EE1}"/>
              </a:ext>
            </a:extLst>
          </p:cNvPr>
          <p:cNvSpPr>
            <a:spLocks noGrp="1" noChangeArrowheads="1"/>
          </p:cNvSpPr>
          <p:nvPr>
            <p:ph idx="1"/>
          </p:nvPr>
        </p:nvSpPr>
        <p:spPr>
          <a:xfrm>
            <a:off x="2895600" y="3610304"/>
            <a:ext cx="8610600" cy="2301766"/>
          </a:xfrm>
        </p:spPr>
        <p:txBody>
          <a:bodyPr>
            <a:normAutofit/>
          </a:bodyPr>
          <a:lstStyle/>
          <a:p>
            <a:pPr marL="0" indent="0" algn="ctr">
              <a:buNone/>
            </a:pPr>
            <a:r>
              <a:rPr lang="en-US" sz="2800" b="1" dirty="0"/>
              <a:t>Biological Hazards</a:t>
            </a:r>
          </a:p>
          <a:p>
            <a:pPr marL="0" indent="0">
              <a:buNone/>
            </a:pPr>
            <a:r>
              <a:rPr lang="en-US" sz="2800" dirty="0"/>
              <a:t>Includes several subjects, including but not limited to blood borne pathogens, insects and mold. </a:t>
            </a:r>
          </a:p>
          <a:p>
            <a:pPr marL="0" indent="0">
              <a:buNone/>
            </a:pPr>
            <a:r>
              <a:rPr lang="en-US" sz="2800" dirty="0"/>
              <a:t>Biological and chemical hazards can overlap.</a:t>
            </a:r>
          </a:p>
        </p:txBody>
      </p:sp>
      <p:sp>
        <p:nvSpPr>
          <p:cNvPr id="5" name="Slide Number Placeholder 5">
            <a:extLst>
              <a:ext uri="{FF2B5EF4-FFF2-40B4-BE49-F238E27FC236}">
                <a16:creationId xmlns:a16="http://schemas.microsoft.com/office/drawing/2014/main" xmlns="" id="{4B75D008-BCDD-43C4-9117-9556748725F3}"/>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827B2FB8-CB61-4E33-8A4C-DC1FE4FEBC95}"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23</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0369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xmlns="" id="{0A6C169E-65A5-4B91-B217-036C5ABCEB88}"/>
              </a:ext>
            </a:extLst>
          </p:cNvPr>
          <p:cNvSpPr>
            <a:spLocks noGrp="1" noChangeArrowheads="1"/>
          </p:cNvSpPr>
          <p:nvPr>
            <p:ph type="title"/>
          </p:nvPr>
        </p:nvSpPr>
        <p:spPr/>
        <p:txBody>
          <a:bodyPr/>
          <a:lstStyle/>
          <a:p>
            <a:r>
              <a:rPr lang="en-US" altLang="en-US" dirty="0"/>
              <a:t>Biological</a:t>
            </a:r>
          </a:p>
        </p:txBody>
      </p:sp>
      <p:sp>
        <p:nvSpPr>
          <p:cNvPr id="134147" name="Rectangle 3">
            <a:extLst>
              <a:ext uri="{FF2B5EF4-FFF2-40B4-BE49-F238E27FC236}">
                <a16:creationId xmlns:a16="http://schemas.microsoft.com/office/drawing/2014/main" xmlns="" id="{C307D1A1-2FD8-45E9-87B1-6F40E7D04EE1}"/>
              </a:ext>
            </a:extLst>
          </p:cNvPr>
          <p:cNvSpPr>
            <a:spLocks noGrp="1" noChangeArrowheads="1"/>
          </p:cNvSpPr>
          <p:nvPr>
            <p:ph idx="1"/>
          </p:nvPr>
        </p:nvSpPr>
        <p:spPr>
          <a:xfrm>
            <a:off x="685800" y="1728361"/>
            <a:ext cx="6519041" cy="4365266"/>
          </a:xfrm>
        </p:spPr>
        <p:txBody>
          <a:bodyPr>
            <a:noAutofit/>
          </a:bodyPr>
          <a:lstStyle/>
          <a:p>
            <a:pPr marL="0" indent="0">
              <a:buNone/>
            </a:pPr>
            <a:r>
              <a:rPr lang="en-US" altLang="en-US" sz="2400" dirty="0"/>
              <a:t>Blood Borne Pathogens (BBP)</a:t>
            </a:r>
          </a:p>
          <a:p>
            <a:r>
              <a:rPr lang="en-US" altLang="en-US" sz="2400" dirty="0"/>
              <a:t>Workplace Transmission</a:t>
            </a:r>
          </a:p>
          <a:p>
            <a:pPr lvl="1"/>
            <a:r>
              <a:rPr lang="en-US" altLang="en-US" sz="2400" dirty="0"/>
              <a:t>Body fluids such as saliva, semen, vaginal secretions, cerebrospinal fluid, amniotic fluid, blood, and other body fluids  </a:t>
            </a:r>
          </a:p>
          <a:p>
            <a:pPr lvl="1"/>
            <a:r>
              <a:rPr lang="en-US" altLang="en-US" sz="2400" dirty="0"/>
              <a:t>Body fluids DO NOT include sweat and tears.</a:t>
            </a:r>
          </a:p>
          <a:p>
            <a:pPr lvl="1"/>
            <a:r>
              <a:rPr lang="en-US" altLang="en-US" sz="2400" dirty="0"/>
              <a:t>Unfixed tissue or organs other than intact skin from living or dead humans</a:t>
            </a:r>
          </a:p>
        </p:txBody>
      </p:sp>
      <p:sp>
        <p:nvSpPr>
          <p:cNvPr id="5" name="Slide Number Placeholder 5">
            <a:extLst>
              <a:ext uri="{FF2B5EF4-FFF2-40B4-BE49-F238E27FC236}">
                <a16:creationId xmlns:a16="http://schemas.microsoft.com/office/drawing/2014/main" xmlns="" id="{4B75D008-BCDD-43C4-9117-9556748725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B2FB8-CB61-4E33-8A4C-DC1FE4FEBC95}"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xmlns="" id="{0EAA5EB1-3CF6-46CB-853F-4B814D654E5F}"/>
              </a:ext>
            </a:extLst>
          </p:cNvPr>
          <p:cNvPicPr>
            <a:picLocks noChangeAspect="1"/>
          </p:cNvPicPr>
          <p:nvPr/>
        </p:nvPicPr>
        <p:blipFill>
          <a:blip r:embed="rId2"/>
          <a:stretch>
            <a:fillRect/>
          </a:stretch>
        </p:blipFill>
        <p:spPr>
          <a:xfrm>
            <a:off x="7595682" y="2057400"/>
            <a:ext cx="3910518" cy="2743199"/>
          </a:xfrm>
          <a:prstGeom prst="rect">
            <a:avLst/>
          </a:prstGeom>
        </p:spPr>
      </p:pic>
    </p:spTree>
    <p:extLst>
      <p:ext uri="{BB962C8B-B14F-4D97-AF65-F5344CB8AC3E}">
        <p14:creationId xmlns:p14="http://schemas.microsoft.com/office/powerpoint/2010/main" val="302314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xmlns="" id="{4F87A759-F568-4A38-B35D-793D2BC880A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D97228-4610-4D7E-AE2F-34A2E31CB1FA}"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35171" name="Rectangle 3">
            <a:extLst>
              <a:ext uri="{FF2B5EF4-FFF2-40B4-BE49-F238E27FC236}">
                <a16:creationId xmlns:a16="http://schemas.microsoft.com/office/drawing/2014/main" xmlns="" id="{6D48B25B-B1C7-449B-9145-44B254E3E703}"/>
              </a:ext>
            </a:extLst>
          </p:cNvPr>
          <p:cNvSpPr>
            <a:spLocks noGrp="1" noChangeArrowheads="1"/>
          </p:cNvSpPr>
          <p:nvPr>
            <p:ph type="body" sz="half" idx="4294967295"/>
          </p:nvPr>
        </p:nvSpPr>
        <p:spPr>
          <a:xfrm>
            <a:off x="1022350" y="1358904"/>
            <a:ext cx="5073650" cy="4492625"/>
          </a:xfrm>
        </p:spPr>
        <p:txBody>
          <a:bodyPr>
            <a:normAutofit lnSpcReduction="10000"/>
          </a:bodyPr>
          <a:lstStyle/>
          <a:p>
            <a:pPr marL="0" indent="0" algn="ctr">
              <a:buNone/>
            </a:pPr>
            <a:r>
              <a:rPr lang="en-US" altLang="en-US" sz="2400" b="1" dirty="0"/>
              <a:t>BBP Safety Rules</a:t>
            </a:r>
          </a:p>
          <a:p>
            <a:pPr>
              <a:lnSpc>
                <a:spcPct val="90000"/>
              </a:lnSpc>
            </a:pPr>
            <a:r>
              <a:rPr lang="en-US" altLang="en-US" sz="2400" dirty="0"/>
              <a:t>Follow universal precautions.</a:t>
            </a:r>
          </a:p>
          <a:p>
            <a:pPr>
              <a:lnSpc>
                <a:spcPct val="90000"/>
              </a:lnSpc>
            </a:pPr>
            <a:r>
              <a:rPr lang="en-US" altLang="en-US" sz="2400" dirty="0"/>
              <a:t>Use the required personal protective equipment. </a:t>
            </a:r>
          </a:p>
          <a:p>
            <a:pPr>
              <a:lnSpc>
                <a:spcPct val="90000"/>
              </a:lnSpc>
            </a:pPr>
            <a:r>
              <a:rPr lang="en-US" altLang="en-US" sz="2400" dirty="0"/>
              <a:t>Wash exposed areas with antibacterial soap.</a:t>
            </a:r>
          </a:p>
          <a:p>
            <a:pPr>
              <a:lnSpc>
                <a:spcPct val="90000"/>
              </a:lnSpc>
            </a:pPr>
            <a:r>
              <a:rPr lang="en-US" altLang="en-US" sz="2400" dirty="0"/>
              <a:t>Treat all human body fluids &amp; items soiled with human body fluids as contaminated. </a:t>
            </a:r>
          </a:p>
          <a:p>
            <a:pPr>
              <a:lnSpc>
                <a:spcPct val="90000"/>
              </a:lnSpc>
            </a:pPr>
            <a:r>
              <a:rPr lang="en-US" altLang="en-US" sz="2400" dirty="0"/>
              <a:t>Report any suspected exposure to your supervisor. </a:t>
            </a:r>
          </a:p>
          <a:p>
            <a:pPr>
              <a:lnSpc>
                <a:spcPct val="90000"/>
              </a:lnSpc>
            </a:pPr>
            <a:r>
              <a:rPr lang="en-US" altLang="en-US" sz="2400" dirty="0"/>
              <a:t>Disinfect all spills of body fluid.</a:t>
            </a:r>
          </a:p>
        </p:txBody>
      </p:sp>
      <p:pic>
        <p:nvPicPr>
          <p:cNvPr id="135172" name="Picture 4" descr="Picture4">
            <a:extLst>
              <a:ext uri="{FF2B5EF4-FFF2-40B4-BE49-F238E27FC236}">
                <a16:creationId xmlns:a16="http://schemas.microsoft.com/office/drawing/2014/main" xmlns="" id="{9DFECA2B-259C-41BC-9727-8B68BC81F341}"/>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965944" y="1703924"/>
            <a:ext cx="3182937" cy="438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xmlns="" id="{65D9FF7F-5C40-4139-9E36-FB859C980D0B}"/>
              </a:ext>
            </a:extLst>
          </p:cNvPr>
          <p:cNvSpPr txBox="1"/>
          <p:nvPr/>
        </p:nvSpPr>
        <p:spPr>
          <a:xfrm>
            <a:off x="6808331" y="1703388"/>
            <a:ext cx="620042" cy="3803658"/>
          </a:xfrm>
          <a:prstGeom prst="rect">
            <a:avLst/>
          </a:prstGeom>
          <a:noFill/>
        </p:spPr>
        <p:txBody>
          <a:bodyPr vert="wordArtVert" wrap="squar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entury Gothic" panose="020B0502020202020204"/>
                <a:ea typeface="+mn-ea"/>
                <a:cs typeface="+mn-cs"/>
              </a:rPr>
              <a:t>ACTIVITY</a:t>
            </a:r>
          </a:p>
        </p:txBody>
      </p:sp>
      <p:sp>
        <p:nvSpPr>
          <p:cNvPr id="7" name="TextBox 6">
            <a:extLst>
              <a:ext uri="{FF2B5EF4-FFF2-40B4-BE49-F238E27FC236}">
                <a16:creationId xmlns:a16="http://schemas.microsoft.com/office/drawing/2014/main" xmlns="" id="{4FD9AD43-2639-4CEB-ACBA-1DE9DEEDBF47}"/>
              </a:ext>
            </a:extLst>
          </p:cNvPr>
          <p:cNvSpPr txBox="1"/>
          <p:nvPr/>
        </p:nvSpPr>
        <p:spPr>
          <a:xfrm flipH="1">
            <a:off x="485569" y="6227248"/>
            <a:ext cx="869991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OSHA FACT SHEET “BLOOD BORNE PATHOGENS - PPE”</a:t>
            </a:r>
          </a:p>
        </p:txBody>
      </p:sp>
      <p:sp>
        <p:nvSpPr>
          <p:cNvPr id="8" name="Rectangle 2">
            <a:extLst>
              <a:ext uri="{FF2B5EF4-FFF2-40B4-BE49-F238E27FC236}">
                <a16:creationId xmlns:a16="http://schemas.microsoft.com/office/drawing/2014/main" xmlns="" id="{A27EEEA2-11F6-444F-A0CB-CA3C4851FCB3}"/>
              </a:ext>
            </a:extLst>
          </p:cNvPr>
          <p:cNvSpPr txBox="1">
            <a:spLocks noChangeArrowheads="1"/>
          </p:cNvSpPr>
          <p:nvPr/>
        </p:nvSpPr>
        <p:spPr>
          <a:xfrm>
            <a:off x="2538281" y="667453"/>
            <a:ext cx="8610600"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n-US" sz="4000" b="0" i="0" u="none" strike="noStrike" kern="1200" cap="all" spc="0" normalizeH="0" baseline="0" noProof="0" dirty="0">
                <a:ln>
                  <a:noFill/>
                </a:ln>
                <a:solidFill>
                  <a:prstClr val="white"/>
                </a:solidFill>
                <a:effectLst/>
                <a:uLnTx/>
                <a:uFillTx/>
                <a:latin typeface="Century Gothic" panose="020B0502020202020204"/>
                <a:ea typeface="+mj-ea"/>
                <a:cs typeface="+mj-cs"/>
              </a:rPr>
              <a:t>Biological</a:t>
            </a:r>
          </a:p>
        </p:txBody>
      </p:sp>
    </p:spTree>
    <p:extLst>
      <p:ext uri="{BB962C8B-B14F-4D97-AF65-F5344CB8AC3E}">
        <p14:creationId xmlns:p14="http://schemas.microsoft.com/office/powerpoint/2010/main" val="261820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xmlns="" id="{4F87A759-F568-4A38-B35D-793D2BC880A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D97228-4610-4D7E-AE2F-34A2E31CB1FA}"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8" name="Rectangle 2">
            <a:extLst>
              <a:ext uri="{FF2B5EF4-FFF2-40B4-BE49-F238E27FC236}">
                <a16:creationId xmlns:a16="http://schemas.microsoft.com/office/drawing/2014/main" xmlns="" id="{A27EEEA2-11F6-444F-A0CB-CA3C4851FCB3}"/>
              </a:ext>
            </a:extLst>
          </p:cNvPr>
          <p:cNvSpPr txBox="1">
            <a:spLocks noChangeArrowheads="1"/>
          </p:cNvSpPr>
          <p:nvPr/>
        </p:nvSpPr>
        <p:spPr>
          <a:xfrm>
            <a:off x="2538281" y="667453"/>
            <a:ext cx="8610600"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n-US" sz="4000" b="0" i="0" u="none" strike="noStrike" kern="1200" cap="all" spc="0" normalizeH="0" baseline="0" noProof="0" dirty="0">
                <a:ln>
                  <a:noFill/>
                </a:ln>
                <a:solidFill>
                  <a:prstClr val="white"/>
                </a:solidFill>
                <a:effectLst/>
                <a:uLnTx/>
                <a:uFillTx/>
                <a:latin typeface="Century Gothic" panose="020B0502020202020204"/>
                <a:ea typeface="+mj-ea"/>
                <a:cs typeface="+mj-cs"/>
              </a:rPr>
              <a:t>Biological</a:t>
            </a:r>
          </a:p>
        </p:txBody>
      </p:sp>
      <p:sp>
        <p:nvSpPr>
          <p:cNvPr id="10" name="Text Box 3">
            <a:extLst>
              <a:ext uri="{FF2B5EF4-FFF2-40B4-BE49-F238E27FC236}">
                <a16:creationId xmlns:a16="http://schemas.microsoft.com/office/drawing/2014/main" xmlns="" id="{2504EB17-DD21-4809-84DC-76DB98325B08}"/>
              </a:ext>
            </a:extLst>
          </p:cNvPr>
          <p:cNvSpPr txBox="1">
            <a:spLocks noChangeArrowheads="1"/>
          </p:cNvSpPr>
          <p:nvPr/>
        </p:nvSpPr>
        <p:spPr bwMode="auto">
          <a:xfrm>
            <a:off x="439993" y="1960481"/>
            <a:ext cx="11312013" cy="347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marL="0" marR="0" lvl="0" indent="0" algn="l" defTabSz="457200" rtl="0" eaLnBrk="1" fontAlgn="auto" latinLnBrk="0" hangingPunct="1">
              <a:lnSpc>
                <a:spcPct val="95000"/>
              </a:lnSpc>
              <a:spcBef>
                <a:spcPct val="0"/>
              </a:spcBef>
              <a:spcAft>
                <a:spcPct val="7500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Diseases or illnesses can occur from biological sources:</a:t>
            </a:r>
          </a:p>
          <a:p>
            <a:pPr marL="342900" marR="0" lvl="0" indent="-342900" algn="l" defTabSz="457200" rtl="0" eaLnBrk="1" fontAlgn="auto" latinLnBrk="0" hangingPunct="1">
              <a:lnSpc>
                <a:spcPct val="95000"/>
              </a:lnSpc>
              <a:spcBef>
                <a:spcPct val="0"/>
              </a:spcBef>
              <a:spcAft>
                <a:spcPct val="75000"/>
              </a:spcAft>
              <a:buClr>
                <a:prstClr val="white"/>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Microorganisms</a:t>
            </a: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(e.g., bacteria, viruses, fungi, molds)</a:t>
            </a:r>
          </a:p>
          <a:p>
            <a:pPr marL="342900" marR="0" lvl="0" indent="-342900" algn="l" defTabSz="457200" rtl="0" eaLnBrk="1" fontAlgn="auto" latinLnBrk="0" hangingPunct="1">
              <a:lnSpc>
                <a:spcPct val="95000"/>
              </a:lnSpc>
              <a:spcBef>
                <a:spcPct val="0"/>
              </a:spcBef>
              <a:spcAft>
                <a:spcPct val="75000"/>
              </a:spcAft>
              <a:buClr>
                <a:prstClr val="white"/>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Plant toxins</a:t>
            </a:r>
          </a:p>
          <a:p>
            <a:pPr marL="342900" marR="0" lvl="0" indent="-342900" algn="l" defTabSz="457200" rtl="0" eaLnBrk="1" fontAlgn="auto" latinLnBrk="0" hangingPunct="1">
              <a:lnSpc>
                <a:spcPct val="95000"/>
              </a:lnSpc>
              <a:spcBef>
                <a:spcPct val="20000"/>
              </a:spcBef>
              <a:spcAft>
                <a:spcPts val="0"/>
              </a:spcAft>
              <a:buClr>
                <a:prstClr val="white"/>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Insects and animals</a:t>
            </a:r>
          </a:p>
          <a:p>
            <a:pPr marL="742950" marR="0" lvl="1" indent="-285750" algn="l" defTabSz="457200" rtl="0" eaLnBrk="1" fontAlgn="auto" latinLnBrk="0" hangingPunct="1">
              <a:lnSpc>
                <a:spcPct val="95000"/>
              </a:lnSpc>
              <a:spcBef>
                <a:spcPct val="200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Biting and stinging arthropods (fire ants, spiders, and scorpions)</a:t>
            </a:r>
          </a:p>
          <a:p>
            <a:pPr marL="742950" marR="0" lvl="1" indent="-285750" algn="l" defTabSz="457200" rtl="0" eaLnBrk="1" fontAlgn="auto" latinLnBrk="0" hangingPunct="1">
              <a:lnSpc>
                <a:spcPct val="95000"/>
              </a:lnSpc>
              <a:spcBef>
                <a:spcPct val="200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Animals (rodents, birds, bats, and snakes)</a:t>
            </a:r>
          </a:p>
          <a:p>
            <a:pPr marL="0" marR="0" lvl="0" indent="0" algn="l" defTabSz="457200" rtl="0" eaLnBrk="1" fontAlgn="auto" latinLnBrk="0" hangingPunct="1">
              <a:lnSpc>
                <a:spcPct val="95000"/>
              </a:lnSpc>
              <a:spcBef>
                <a:spcPct val="0"/>
              </a:spcBef>
              <a:spcAft>
                <a:spcPct val="75000"/>
              </a:spcAft>
              <a:buClrTx/>
              <a:buSzTx/>
              <a:buFont typeface="Wingdings" panose="05000000000000000000" pitchFamily="2" charset="2"/>
              <a:buNone/>
              <a:tabLst/>
              <a:defRPr/>
            </a:pPr>
            <a:endParaRPr kumimoji="0" lang="en-US" altLang="en-US" sz="22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5006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71382E6-2E81-4372-94B3-F710DB1010F5}"/>
              </a:ext>
            </a:extLst>
          </p:cNvPr>
          <p:cNvPicPr>
            <a:picLocks noChangeAspect="1"/>
          </p:cNvPicPr>
          <p:nvPr/>
        </p:nvPicPr>
        <p:blipFill rotWithShape="1">
          <a:blip r:embed="rId3"/>
          <a:srcRect l="17155" r="8287" b="2"/>
          <a:stretch/>
        </p:blipFill>
        <p:spPr>
          <a:xfrm>
            <a:off x="6985000" y="2501159"/>
            <a:ext cx="4521200" cy="3410926"/>
          </a:xfrm>
          <a:prstGeom prst="rect">
            <a:avLst/>
          </a:prstGeom>
        </p:spPr>
      </p:pic>
      <p:sp>
        <p:nvSpPr>
          <p:cNvPr id="2" name="Title 1"/>
          <p:cNvSpPr>
            <a:spLocks noGrp="1"/>
          </p:cNvSpPr>
          <p:nvPr>
            <p:ph type="title"/>
          </p:nvPr>
        </p:nvSpPr>
        <p:spPr/>
        <p:txBody>
          <a:bodyPr>
            <a:normAutofit/>
          </a:bodyPr>
          <a:lstStyle/>
          <a:p>
            <a:r>
              <a:rPr lang="en-US" dirty="0"/>
              <a:t>biological</a:t>
            </a:r>
          </a:p>
        </p:txBody>
      </p:sp>
      <p:sp>
        <p:nvSpPr>
          <p:cNvPr id="3" name="Content Placeholder 2"/>
          <p:cNvSpPr>
            <a:spLocks noGrp="1"/>
          </p:cNvSpPr>
          <p:nvPr>
            <p:ph idx="1"/>
          </p:nvPr>
        </p:nvSpPr>
        <p:spPr>
          <a:xfrm>
            <a:off x="677333" y="1842868"/>
            <a:ext cx="5816600" cy="4375818"/>
          </a:xfrm>
        </p:spPr>
        <p:txBody>
          <a:bodyPr>
            <a:normAutofit lnSpcReduction="10000"/>
          </a:bodyPr>
          <a:lstStyle/>
          <a:p>
            <a:pPr marL="0" indent="0">
              <a:buNone/>
            </a:pPr>
            <a:r>
              <a:rPr lang="en-US" sz="2400" b="1" dirty="0"/>
              <a:t>Mosquitoes</a:t>
            </a:r>
          </a:p>
          <a:p>
            <a:r>
              <a:rPr lang="en-US" sz="2400" dirty="0"/>
              <a:t>Types of mosquitoes that can spread viruses increase 2 weeks to 2 months after event, especially in areas that did not flood but received more rainfall than usual.</a:t>
            </a:r>
          </a:p>
          <a:p>
            <a:r>
              <a:rPr lang="en-US" sz="2400" dirty="0"/>
              <a:t>In areas with </a:t>
            </a:r>
            <a:r>
              <a:rPr lang="en-US" sz="2400" i="1" dirty="0" err="1"/>
              <a:t>Aedes</a:t>
            </a:r>
            <a:r>
              <a:rPr lang="en-US" sz="2400" i="1" dirty="0"/>
              <a:t> aegypti</a:t>
            </a:r>
            <a:r>
              <a:rPr lang="en-US" sz="2400" dirty="0"/>
              <a:t> mosquitoes and local spread of Zika, chikungunya, or dengue, increased rainfall may result in increased hatching of </a:t>
            </a:r>
            <a:r>
              <a:rPr lang="en-US" sz="2400" i="1" dirty="0" err="1"/>
              <a:t>Aedes</a:t>
            </a:r>
            <a:r>
              <a:rPr lang="en-US" sz="2400" i="1" dirty="0"/>
              <a:t> aegypti</a:t>
            </a:r>
            <a:r>
              <a:rPr lang="en-US" sz="2400" dirty="0"/>
              <a:t> eggs from water-holding containers. </a:t>
            </a:r>
          </a:p>
        </p:txBody>
      </p:sp>
    </p:spTree>
    <p:extLst>
      <p:ext uri="{BB962C8B-B14F-4D97-AF65-F5344CB8AC3E}">
        <p14:creationId xmlns:p14="http://schemas.microsoft.com/office/powerpoint/2010/main" val="399053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AC334C4-E152-464D-8E87-471888FF726B}"/>
              </a:ext>
            </a:extLst>
          </p:cNvPr>
          <p:cNvPicPr>
            <a:picLocks noChangeAspect="1"/>
          </p:cNvPicPr>
          <p:nvPr/>
        </p:nvPicPr>
        <p:blipFill rotWithShape="1">
          <a:blip r:embed="rId3">
            <a:duotone>
              <a:prstClr val="black"/>
              <a:schemeClr val="tx2">
                <a:tint val="45000"/>
                <a:satMod val="400000"/>
              </a:schemeClr>
            </a:duotone>
            <a:alphaModFix amt="30000"/>
            <a:extLst>
              <a:ext uri="{BEBA8EAE-BF5A-486C-A8C5-ECC9F3942E4B}">
                <a14:imgProps xmlns:a14="http://schemas.microsoft.com/office/drawing/2010/main">
                  <a14:imgLayer r:embed="rId4">
                    <a14:imgEffect>
                      <a14:brightnessContrast bright="20000" contrast="40000"/>
                    </a14:imgEffect>
                  </a14:imgLayer>
                </a14:imgProps>
              </a:ext>
            </a:extLst>
          </a:blip>
          <a:srcRect r="444"/>
          <a:stretch/>
        </p:blipFill>
        <p:spPr>
          <a:xfrm>
            <a:off x="20" y="10"/>
            <a:ext cx="12191980" cy="6857990"/>
          </a:xfrm>
          <a:prstGeom prst="rect">
            <a:avLst/>
          </a:prstGeom>
        </p:spPr>
      </p:pic>
      <p:sp>
        <p:nvSpPr>
          <p:cNvPr id="3" name="Content Placeholder 2"/>
          <p:cNvSpPr>
            <a:spLocks noGrp="1"/>
          </p:cNvSpPr>
          <p:nvPr>
            <p:ph idx="1"/>
          </p:nvPr>
        </p:nvSpPr>
        <p:spPr>
          <a:xfrm>
            <a:off x="685800" y="1595472"/>
            <a:ext cx="10820400" cy="1573398"/>
          </a:xfrm>
        </p:spPr>
        <p:txBody>
          <a:bodyPr vert="horz" lIns="91440" tIns="45720" rIns="91440" bIns="45720" rtlCol="0">
            <a:normAutofit/>
          </a:bodyPr>
          <a:lstStyle/>
          <a:p>
            <a:pPr marL="0" indent="0">
              <a:buNone/>
            </a:pPr>
            <a:r>
              <a:rPr lang="en-US" sz="2400" b="1" dirty="0"/>
              <a:t>FIRE ANTS</a:t>
            </a:r>
          </a:p>
          <a:p>
            <a:r>
              <a:rPr lang="en-US" sz="2400" dirty="0"/>
              <a:t>Fire ants bite and sting. They are aggressive when stinging and inject venom, which causes a burning sensation. Red bumps form at the sting, and within a day or two become white fluid-filled pustules.</a:t>
            </a:r>
          </a:p>
          <a:p>
            <a:pPr marL="0"/>
            <a:endParaRPr lang="en-US" dirty="0"/>
          </a:p>
        </p:txBody>
      </p:sp>
      <p:sp>
        <p:nvSpPr>
          <p:cNvPr id="4" name="Title 1">
            <a:extLst>
              <a:ext uri="{FF2B5EF4-FFF2-40B4-BE49-F238E27FC236}">
                <a16:creationId xmlns:a16="http://schemas.microsoft.com/office/drawing/2014/main" xmlns="" id="{731A911E-594B-4D77-8B00-DAD4C8AD4805}"/>
              </a:ext>
            </a:extLst>
          </p:cNvPr>
          <p:cNvSpPr txBox="1">
            <a:spLocks/>
          </p:cNvSpPr>
          <p:nvPr/>
        </p:nvSpPr>
        <p:spPr>
          <a:xfrm>
            <a:off x="7709338" y="720725"/>
            <a:ext cx="3796862"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all" spc="0" normalizeH="0" baseline="0" noProof="0" dirty="0">
                <a:ln>
                  <a:noFill/>
                </a:ln>
                <a:solidFill>
                  <a:prstClr val="white"/>
                </a:solidFill>
                <a:effectLst/>
                <a:uLnTx/>
                <a:uFillTx/>
                <a:latin typeface="Century Gothic" panose="020B0502020202020204"/>
                <a:ea typeface="+mj-ea"/>
                <a:cs typeface="+mj-cs"/>
              </a:rPr>
              <a:t>biological</a:t>
            </a:r>
          </a:p>
        </p:txBody>
      </p:sp>
      <p:sp>
        <p:nvSpPr>
          <p:cNvPr id="9" name="TextBox 8">
            <a:extLst>
              <a:ext uri="{FF2B5EF4-FFF2-40B4-BE49-F238E27FC236}">
                <a16:creationId xmlns:a16="http://schemas.microsoft.com/office/drawing/2014/main" xmlns="" id="{40E6C3F1-3CD7-4056-88D0-2BC468F0939E}"/>
              </a:ext>
            </a:extLst>
          </p:cNvPr>
          <p:cNvSpPr txBox="1"/>
          <p:nvPr/>
        </p:nvSpPr>
        <p:spPr>
          <a:xfrm>
            <a:off x="936396" y="5624071"/>
            <a:ext cx="47585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entury Gothic" panose="020B0502020202020204"/>
                <a:ea typeface="+mn-ea"/>
                <a:cs typeface="+mn-cs"/>
              </a:rPr>
              <a:t>Fire Ants traveling on flood water.</a:t>
            </a:r>
          </a:p>
        </p:txBody>
      </p:sp>
    </p:spTree>
    <p:extLst>
      <p:ext uri="{BB962C8B-B14F-4D97-AF65-F5344CB8AC3E}">
        <p14:creationId xmlns:p14="http://schemas.microsoft.com/office/powerpoint/2010/main" val="993650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375" y="1856935"/>
            <a:ext cx="7631251" cy="4012614"/>
          </a:xfrm>
          <a:prstGeom prst="rect">
            <a:avLst/>
          </a:prstGeom>
        </p:spPr>
      </p:pic>
      <p:sp>
        <p:nvSpPr>
          <p:cNvPr id="4" name="Rectangle 3"/>
          <p:cNvSpPr/>
          <p:nvPr/>
        </p:nvSpPr>
        <p:spPr>
          <a:xfrm>
            <a:off x="1887829" y="5908961"/>
            <a:ext cx="8416343"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66666"/>
                </a:solidFill>
                <a:effectLst/>
                <a:uLnTx/>
                <a:uFillTx/>
                <a:latin typeface="Lato" panose="020F0502020204030203" pitchFamily="34" charset="0"/>
                <a:ea typeface="+mn-ea"/>
                <a:cs typeface="+mn-cs"/>
              </a:rPr>
              <a:t>Graphic courtesy of </a:t>
            </a:r>
            <a:r>
              <a:rPr kumimoji="0" lang="en-US" sz="1800" b="0" i="1" u="sng" strike="noStrike" kern="1200" cap="none" spc="0" normalizeH="0" baseline="0" noProof="0" dirty="0">
                <a:ln>
                  <a:noFill/>
                </a:ln>
                <a:solidFill>
                  <a:srgbClr val="075290"/>
                </a:solidFill>
                <a:effectLst/>
                <a:uLnTx/>
                <a:uFillTx/>
                <a:latin typeface="&amp;quot"/>
                <a:ea typeface="+mn-ea"/>
                <a:cs typeface="+mn-cs"/>
                <a:hlinkClick r:id="rId3"/>
              </a:rPr>
              <a:t>http://evolution.berkeley.edu/evolibrary/article/_0_0/fireants_02</a:t>
            </a:r>
            <a:r>
              <a:rPr kumimoji="0" lang="en-US" sz="1800" b="0" i="1" u="none" strike="noStrike" kern="1200" cap="none" spc="0" normalizeH="0" baseline="0" noProof="0" dirty="0">
                <a:ln>
                  <a:noFill/>
                </a:ln>
                <a:solidFill>
                  <a:srgbClr val="666666"/>
                </a:solidFill>
                <a:effectLst/>
                <a:uLnTx/>
                <a:uFillTx/>
                <a:latin typeface="Lato" panose="020F0502020204030203" pitchFamily="34" charset="0"/>
                <a:ea typeface="+mn-ea"/>
                <a:cs typeface="+mn-cs"/>
              </a:rPr>
              <a:t> </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7991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xmlns="" id="{3ED8540B-F17F-4B7C-8197-0291A7FFA47E}"/>
              </a:ext>
            </a:extLst>
          </p:cNvPr>
          <p:cNvSpPr>
            <a:spLocks noGrp="1" noChangeArrowheads="1"/>
          </p:cNvSpPr>
          <p:nvPr>
            <p:ph type="title"/>
          </p:nvPr>
        </p:nvSpPr>
        <p:spPr>
          <a:xfrm>
            <a:off x="2895600" y="563562"/>
            <a:ext cx="8610600" cy="819444"/>
          </a:xfrm>
        </p:spPr>
        <p:txBody>
          <a:bodyPr>
            <a:normAutofit/>
          </a:bodyPr>
          <a:lstStyle/>
          <a:p>
            <a:r>
              <a:rPr lang="en-US" altLang="en-US" dirty="0"/>
              <a:t>Routes of Entry</a:t>
            </a:r>
          </a:p>
        </p:txBody>
      </p:sp>
      <p:sp>
        <p:nvSpPr>
          <p:cNvPr id="5" name="Slide Number Placeholder 5">
            <a:extLst>
              <a:ext uri="{FF2B5EF4-FFF2-40B4-BE49-F238E27FC236}">
                <a16:creationId xmlns:a16="http://schemas.microsoft.com/office/drawing/2014/main" xmlns="" id="{B44E4F96-476E-40F8-8FF1-EBB459ED1E5C}"/>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ECB673FA-0575-499C-BD87-AF9360E93FAC}"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aphicFrame>
        <p:nvGraphicFramePr>
          <p:cNvPr id="95237" name="Rectangle 3">
            <a:extLst>
              <a:ext uri="{FF2B5EF4-FFF2-40B4-BE49-F238E27FC236}">
                <a16:creationId xmlns:a16="http://schemas.microsoft.com/office/drawing/2014/main" xmlns="" id="{7D729227-98E8-4E96-90DD-1629E78A34FB}"/>
              </a:ext>
            </a:extLst>
          </p:cNvPr>
          <p:cNvGraphicFramePr/>
          <p:nvPr>
            <p:extLst/>
          </p:nvPr>
        </p:nvGraphicFramePr>
        <p:xfrm>
          <a:off x="295423" y="1069145"/>
          <a:ext cx="11541800" cy="5598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307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7957474-E3F4-4B1C-B17C-FAABC98840DA}"/>
              </a:ext>
            </a:extLst>
          </p:cNvPr>
          <p:cNvPicPr>
            <a:picLocks noChangeAspect="1"/>
          </p:cNvPicPr>
          <p:nvPr/>
        </p:nvPicPr>
        <p:blipFill>
          <a:blip r:embed="rId3"/>
          <a:stretch>
            <a:fillRect/>
          </a:stretch>
        </p:blipFill>
        <p:spPr>
          <a:xfrm>
            <a:off x="4939333" y="2312178"/>
            <a:ext cx="6533501" cy="3675094"/>
          </a:xfrm>
          <a:prstGeom prst="rect">
            <a:avLst/>
          </a:prstGeom>
        </p:spPr>
      </p:pic>
      <p:sp>
        <p:nvSpPr>
          <p:cNvPr id="2" name="Title 1"/>
          <p:cNvSpPr>
            <a:spLocks noGrp="1"/>
          </p:cNvSpPr>
          <p:nvPr>
            <p:ph type="title"/>
          </p:nvPr>
        </p:nvSpPr>
        <p:spPr>
          <a:xfrm>
            <a:off x="5919950" y="1195754"/>
            <a:ext cx="5415457" cy="707258"/>
          </a:xfrm>
        </p:spPr>
        <p:txBody>
          <a:bodyPr anchor="b">
            <a:normAutofit/>
          </a:bodyPr>
          <a:lstStyle/>
          <a:p>
            <a:r>
              <a:rPr lang="en-US" sz="3200" dirty="0"/>
              <a:t>biological</a:t>
            </a:r>
          </a:p>
        </p:txBody>
      </p:sp>
      <p:sp>
        <p:nvSpPr>
          <p:cNvPr id="3" name="Content Placeholder 2"/>
          <p:cNvSpPr>
            <a:spLocks noGrp="1"/>
          </p:cNvSpPr>
          <p:nvPr>
            <p:ph idx="1"/>
          </p:nvPr>
        </p:nvSpPr>
        <p:spPr>
          <a:xfrm>
            <a:off x="409904" y="2364573"/>
            <a:ext cx="4253536" cy="3854112"/>
          </a:xfrm>
        </p:spPr>
        <p:txBody>
          <a:bodyPr>
            <a:normAutofit lnSpcReduction="10000"/>
          </a:bodyPr>
          <a:lstStyle/>
          <a:p>
            <a:pPr marL="0" indent="0">
              <a:buNone/>
            </a:pPr>
            <a:r>
              <a:rPr lang="en-US" altLang="en-US" sz="2400" b="1" dirty="0"/>
              <a:t>Ticks</a:t>
            </a:r>
          </a:p>
          <a:p>
            <a:r>
              <a:rPr lang="en-US" altLang="en-US" sz="2400" dirty="0"/>
              <a:t>Lyme Disease - fever, headache, fatigue, and characteristic skin rash </a:t>
            </a:r>
          </a:p>
          <a:p>
            <a:r>
              <a:rPr lang="en-US" altLang="en-US" sz="2400" dirty="0"/>
              <a:t>Rocky Mountain Spotted Fever - most severe</a:t>
            </a:r>
          </a:p>
          <a:p>
            <a:r>
              <a:rPr lang="en-US" altLang="en-US" sz="2400" dirty="0"/>
              <a:t>Southern Tick-Associated Illness</a:t>
            </a:r>
          </a:p>
          <a:p>
            <a:r>
              <a:rPr lang="en-US" altLang="en-US" sz="2400" dirty="0"/>
              <a:t>Tick-borne Relapsing Fever </a:t>
            </a:r>
          </a:p>
          <a:p>
            <a:endParaRPr lang="en-US" sz="1600" dirty="0"/>
          </a:p>
        </p:txBody>
      </p:sp>
    </p:spTree>
    <p:extLst>
      <p:ext uri="{BB962C8B-B14F-4D97-AF65-F5344CB8AC3E}">
        <p14:creationId xmlns:p14="http://schemas.microsoft.com/office/powerpoint/2010/main" val="2967606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7099" y="-853218"/>
            <a:ext cx="1061182" cy="7551540"/>
          </a:xfrm>
        </p:spPr>
        <p:txBody>
          <a:bodyPr vert="wordArtVert" wrap="square">
            <a:normAutofit/>
          </a:bodyPr>
          <a:lstStyle/>
          <a:p>
            <a:r>
              <a:rPr lang="en-US" sz="3600" dirty="0"/>
              <a:t>biological</a:t>
            </a:r>
          </a:p>
        </p:txBody>
      </p:sp>
      <p:pic>
        <p:nvPicPr>
          <p:cNvPr id="8" name="Picture 7">
            <a:extLst>
              <a:ext uri="{FF2B5EF4-FFF2-40B4-BE49-F238E27FC236}">
                <a16:creationId xmlns:a16="http://schemas.microsoft.com/office/drawing/2014/main" xmlns="" id="{973A3057-DC3F-4DB7-A82C-8FC8BAF20487}"/>
              </a:ext>
            </a:extLst>
          </p:cNvPr>
          <p:cNvPicPr>
            <a:picLocks noChangeAspect="1"/>
          </p:cNvPicPr>
          <p:nvPr/>
        </p:nvPicPr>
        <p:blipFill rotWithShape="1">
          <a:blip r:embed="rId3"/>
          <a:srcRect l="6935" r="6044"/>
          <a:stretch/>
        </p:blipFill>
        <p:spPr>
          <a:xfrm>
            <a:off x="4303985" y="707314"/>
            <a:ext cx="3787763" cy="2532504"/>
          </a:xfrm>
          <a:prstGeom prst="rect">
            <a:avLst/>
          </a:prstGeom>
          <a:ln>
            <a:noFill/>
          </a:ln>
          <a:effectLst>
            <a:softEdge rad="112500"/>
          </a:effectLst>
        </p:spPr>
      </p:pic>
      <p:pic>
        <p:nvPicPr>
          <p:cNvPr id="5" name="Picture 4">
            <a:extLst>
              <a:ext uri="{FF2B5EF4-FFF2-40B4-BE49-F238E27FC236}">
                <a16:creationId xmlns:a16="http://schemas.microsoft.com/office/drawing/2014/main" xmlns="" id="{B7957474-E3F4-4B1C-B17C-FAABC98840DA}"/>
              </a:ext>
            </a:extLst>
          </p:cNvPr>
          <p:cNvPicPr>
            <a:picLocks noChangeAspect="1"/>
          </p:cNvPicPr>
          <p:nvPr/>
        </p:nvPicPr>
        <p:blipFill>
          <a:blip r:embed="rId4"/>
          <a:stretch>
            <a:fillRect/>
          </a:stretch>
        </p:blipFill>
        <p:spPr>
          <a:xfrm>
            <a:off x="1304900" y="3239818"/>
            <a:ext cx="9582199" cy="3458504"/>
          </a:xfrm>
          <a:prstGeom prst="rect">
            <a:avLst/>
          </a:prstGeom>
        </p:spPr>
      </p:pic>
    </p:spTree>
    <p:extLst>
      <p:ext uri="{BB962C8B-B14F-4D97-AF65-F5344CB8AC3E}">
        <p14:creationId xmlns:p14="http://schemas.microsoft.com/office/powerpoint/2010/main" val="875227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xmlns="" id="{4F87A759-F568-4A38-B35D-793D2BC880A1}"/>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7D97228-4610-4D7E-AE2F-34A2E31CB1FA}" type="slidenum">
              <a:rPr kumimoji="0" lang="en-US" altLang="en-US" sz="105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32</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135171" name="Rectangle 3">
            <a:extLst>
              <a:ext uri="{FF2B5EF4-FFF2-40B4-BE49-F238E27FC236}">
                <a16:creationId xmlns:a16="http://schemas.microsoft.com/office/drawing/2014/main" xmlns="" id="{6D48B25B-B1C7-449B-9145-44B254E3E703}"/>
              </a:ext>
            </a:extLst>
          </p:cNvPr>
          <p:cNvSpPr>
            <a:spLocks noGrp="1" noChangeArrowheads="1"/>
          </p:cNvSpPr>
          <p:nvPr>
            <p:ph type="body" sz="half" idx="4294967295"/>
          </p:nvPr>
        </p:nvSpPr>
        <p:spPr>
          <a:xfrm>
            <a:off x="344557" y="2332831"/>
            <a:ext cx="5473700" cy="3432175"/>
          </a:xfrm>
        </p:spPr>
        <p:txBody>
          <a:bodyPr vert="horz" lIns="91440" tIns="45720" rIns="91440" bIns="45720" rtlCol="0">
            <a:normAutofit/>
          </a:bodyPr>
          <a:lstStyle/>
          <a:p>
            <a:pPr marL="0" indent="0">
              <a:buNone/>
            </a:pPr>
            <a:r>
              <a:rPr lang="en-US" altLang="en-US" b="1" dirty="0"/>
              <a:t>MOLD</a:t>
            </a:r>
          </a:p>
          <a:p>
            <a:pPr marL="0"/>
            <a:r>
              <a:rPr lang="en-US" dirty="0"/>
              <a:t>Health issues include allergic reactions similar to common pollen or animal allergies.</a:t>
            </a:r>
          </a:p>
          <a:p>
            <a:pPr marL="0"/>
            <a:r>
              <a:rPr lang="en-US" dirty="0"/>
              <a:t>Adverse health effects: </a:t>
            </a:r>
          </a:p>
          <a:p>
            <a:pPr marL="514350"/>
            <a:r>
              <a:rPr lang="en-US" dirty="0"/>
              <a:t>Allergy</a:t>
            </a:r>
          </a:p>
          <a:p>
            <a:pPr marL="514350"/>
            <a:r>
              <a:rPr lang="en-US" dirty="0"/>
              <a:t>Infection</a:t>
            </a:r>
          </a:p>
          <a:p>
            <a:pPr marL="514350"/>
            <a:r>
              <a:rPr lang="en-US" dirty="0"/>
              <a:t>Toxin-mediated conditions </a:t>
            </a:r>
          </a:p>
        </p:txBody>
      </p:sp>
      <p:pic>
        <p:nvPicPr>
          <p:cNvPr id="135172" name="Picture 4">
            <a:extLst>
              <a:ext uri="{FF2B5EF4-FFF2-40B4-BE49-F238E27FC236}">
                <a16:creationId xmlns:a16="http://schemas.microsoft.com/office/drawing/2014/main" xmlns="" id="{9DFECA2B-259C-41BC-9727-8B68BC81F341}"/>
              </a:ext>
            </a:extLst>
          </p:cNvPr>
          <p:cNvPicPr>
            <a:picLocks noGrp="1" noChangeAspect="1" noChangeArrowheads="1"/>
          </p:cNvPicPr>
          <p:nvPr>
            <p:ph sz="half" idx="4294967295"/>
          </p:nvPr>
        </p:nvPicPr>
        <p:blipFill>
          <a:blip r:embed="rId2"/>
          <a:stretch>
            <a:fillRect/>
          </a:stretch>
        </p:blipFill>
        <p:spPr>
          <a:xfrm>
            <a:off x="5818257" y="2058987"/>
            <a:ext cx="6178550" cy="397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2">
            <a:extLst>
              <a:ext uri="{FF2B5EF4-FFF2-40B4-BE49-F238E27FC236}">
                <a16:creationId xmlns:a16="http://schemas.microsoft.com/office/drawing/2014/main" xmlns="" id="{A27EEEA2-11F6-444F-A0CB-CA3C4851FCB3}"/>
              </a:ext>
            </a:extLst>
          </p:cNvPr>
          <p:cNvSpPr txBox="1">
            <a:spLocks noChangeArrowheads="1"/>
          </p:cNvSpPr>
          <p:nvPr/>
        </p:nvSpPr>
        <p:spPr>
          <a:xfrm>
            <a:off x="2895600" y="38481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altLang="en-US" sz="4000" b="0" i="0" u="none" strike="noStrike" kern="1200" cap="all" spc="0" normalizeH="0" baseline="0" noProof="0" dirty="0">
                <a:ln>
                  <a:noFill/>
                </a:ln>
                <a:solidFill>
                  <a:prstClr val="white"/>
                </a:solidFill>
                <a:effectLst/>
                <a:uLnTx/>
                <a:uFillTx/>
                <a:latin typeface="Century Gothic" panose="020B0502020202020204"/>
                <a:ea typeface="+mj-ea"/>
                <a:cs typeface="+mj-cs"/>
              </a:rPr>
              <a:t>Biological</a:t>
            </a:r>
          </a:p>
        </p:txBody>
      </p:sp>
    </p:spTree>
    <p:extLst>
      <p:ext uri="{BB962C8B-B14F-4D97-AF65-F5344CB8AC3E}">
        <p14:creationId xmlns:p14="http://schemas.microsoft.com/office/powerpoint/2010/main" val="2152259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xmlns="" id="{4F87A759-F568-4A38-B35D-793D2BC880A1}"/>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7D97228-4610-4D7E-AE2F-34A2E31CB1FA}" type="slidenum">
              <a:rPr kumimoji="0" lang="en-US" altLang="en-US" sz="105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33</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pic>
        <p:nvPicPr>
          <p:cNvPr id="135172" name="Picture 4">
            <a:extLst>
              <a:ext uri="{FF2B5EF4-FFF2-40B4-BE49-F238E27FC236}">
                <a16:creationId xmlns:a16="http://schemas.microsoft.com/office/drawing/2014/main" xmlns="" id="{9DFECA2B-259C-41BC-9727-8B68BC81F341}"/>
              </a:ext>
            </a:extLst>
          </p:cNvPr>
          <p:cNvPicPr>
            <a:picLocks noGrp="1" noChangeAspect="1" noChangeArrowheads="1"/>
          </p:cNvPicPr>
          <p:nvPr>
            <p:ph sz="half" idx="4294967295"/>
          </p:nvPr>
        </p:nvPicPr>
        <p:blipFill rotWithShape="1">
          <a:blip r:embed="rId2">
            <a:duotone>
              <a:prstClr val="black"/>
              <a:schemeClr val="tx2">
                <a:tint val="45000"/>
                <a:satMod val="400000"/>
              </a:schemeClr>
            </a:duotone>
            <a:alphaModFix amt="30000"/>
            <a:extLst/>
          </a:blip>
          <a:srcRect r="11111"/>
          <a:stretch/>
        </p:blipFill>
        <p:spPr>
          <a:xfrm>
            <a:off x="0" y="0"/>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1" name="Rectangle 3">
            <a:extLst>
              <a:ext uri="{FF2B5EF4-FFF2-40B4-BE49-F238E27FC236}">
                <a16:creationId xmlns:a16="http://schemas.microsoft.com/office/drawing/2014/main" xmlns="" id="{6D48B25B-B1C7-449B-9145-44B254E3E703}"/>
              </a:ext>
            </a:extLst>
          </p:cNvPr>
          <p:cNvSpPr>
            <a:spLocks noGrp="1" noChangeArrowheads="1"/>
          </p:cNvSpPr>
          <p:nvPr>
            <p:ph type="body" sz="half" idx="4294967295"/>
          </p:nvPr>
        </p:nvSpPr>
        <p:spPr>
          <a:xfrm>
            <a:off x="854439" y="1349115"/>
            <a:ext cx="8691797" cy="5307091"/>
          </a:xfrm>
        </p:spPr>
        <p:txBody>
          <a:bodyPr vert="horz" lIns="91440" tIns="45720" rIns="91440" bIns="45720" rtlCol="0">
            <a:noAutofit/>
          </a:bodyPr>
          <a:lstStyle/>
          <a:p>
            <a:pPr marL="0" indent="0">
              <a:spcBef>
                <a:spcPts val="0"/>
              </a:spcBef>
              <a:buNone/>
            </a:pPr>
            <a:r>
              <a:rPr lang="en-US" altLang="en-US" sz="2400" b="1" dirty="0"/>
              <a:t>MOLD</a:t>
            </a:r>
          </a:p>
          <a:p>
            <a:pPr marL="0" indent="0">
              <a:spcBef>
                <a:spcPts val="0"/>
              </a:spcBef>
              <a:buNone/>
            </a:pPr>
            <a:endParaRPr lang="en-US" altLang="en-US" sz="2000" b="1" dirty="0"/>
          </a:p>
          <a:p>
            <a:pPr marL="0" indent="0">
              <a:spcBef>
                <a:spcPts val="0"/>
              </a:spcBef>
              <a:spcAft>
                <a:spcPts val="1200"/>
              </a:spcAft>
              <a:buNone/>
            </a:pPr>
            <a:r>
              <a:rPr lang="en-US" sz="2400" dirty="0"/>
              <a:t>Seven signs of MOLD illness include:</a:t>
            </a:r>
          </a:p>
          <a:p>
            <a:pPr indent="-457200">
              <a:spcBef>
                <a:spcPts val="0"/>
              </a:spcBef>
              <a:spcAft>
                <a:spcPts val="1200"/>
              </a:spcAft>
              <a:buFont typeface="+mj-lt"/>
              <a:buAutoNum type="arabicPeriod"/>
            </a:pPr>
            <a:r>
              <a:rPr lang="en-US" sz="2400" dirty="0"/>
              <a:t>Sneezing </a:t>
            </a:r>
          </a:p>
          <a:p>
            <a:pPr indent="-457200">
              <a:spcBef>
                <a:spcPts val="0"/>
              </a:spcBef>
              <a:spcAft>
                <a:spcPts val="1200"/>
              </a:spcAft>
              <a:buFont typeface="+mj-lt"/>
              <a:buAutoNum type="arabicPeriod"/>
            </a:pPr>
            <a:r>
              <a:rPr lang="en-US" sz="2400" dirty="0"/>
              <a:t>Runny nose</a:t>
            </a:r>
          </a:p>
          <a:p>
            <a:pPr indent="-457200">
              <a:spcBef>
                <a:spcPts val="0"/>
              </a:spcBef>
              <a:spcAft>
                <a:spcPts val="1200"/>
              </a:spcAft>
              <a:buFont typeface="+mj-lt"/>
              <a:buAutoNum type="arabicPeriod"/>
            </a:pPr>
            <a:r>
              <a:rPr lang="en-US" sz="2400" dirty="0"/>
              <a:t>Eye irritation </a:t>
            </a:r>
          </a:p>
          <a:p>
            <a:pPr indent="-457200">
              <a:spcBef>
                <a:spcPts val="0"/>
              </a:spcBef>
              <a:spcAft>
                <a:spcPts val="1200"/>
              </a:spcAft>
              <a:buFont typeface="+mj-lt"/>
              <a:buAutoNum type="arabicPeriod"/>
            </a:pPr>
            <a:r>
              <a:rPr lang="en-US" sz="2400" dirty="0"/>
              <a:t>Coughing</a:t>
            </a:r>
          </a:p>
          <a:p>
            <a:pPr indent="-457200">
              <a:spcBef>
                <a:spcPts val="0"/>
              </a:spcBef>
              <a:spcAft>
                <a:spcPts val="1200"/>
              </a:spcAft>
              <a:buFont typeface="+mj-lt"/>
              <a:buAutoNum type="arabicPeriod"/>
            </a:pPr>
            <a:r>
              <a:rPr lang="en-US" sz="2400" dirty="0"/>
              <a:t>Congestion </a:t>
            </a:r>
          </a:p>
          <a:p>
            <a:pPr indent="-457200">
              <a:spcBef>
                <a:spcPts val="0"/>
              </a:spcBef>
              <a:spcAft>
                <a:spcPts val="1200"/>
              </a:spcAft>
              <a:buFont typeface="+mj-lt"/>
              <a:buAutoNum type="arabicPeriod"/>
            </a:pPr>
            <a:r>
              <a:rPr lang="en-US" sz="2400" dirty="0"/>
              <a:t>Aggravation of asthma</a:t>
            </a:r>
          </a:p>
          <a:p>
            <a:pPr indent="-457200">
              <a:spcBef>
                <a:spcPts val="0"/>
              </a:spcBef>
              <a:spcAft>
                <a:spcPts val="1200"/>
              </a:spcAft>
              <a:buFont typeface="+mj-lt"/>
              <a:buAutoNum type="arabicPeriod"/>
            </a:pPr>
            <a:r>
              <a:rPr lang="en-US" sz="2400" dirty="0"/>
              <a:t>Skin rash</a:t>
            </a:r>
          </a:p>
          <a:p>
            <a:pPr marL="0">
              <a:spcBef>
                <a:spcPts val="0"/>
              </a:spcBef>
              <a:spcAft>
                <a:spcPts val="1200"/>
              </a:spcAft>
            </a:pPr>
            <a:r>
              <a:rPr lang="en-US" sz="2400" dirty="0"/>
              <a:t>More severe health reactions, such as hypersensitivity pneumonitis, can occur in susceptible individuals. </a:t>
            </a:r>
          </a:p>
        </p:txBody>
      </p:sp>
      <p:sp>
        <p:nvSpPr>
          <p:cNvPr id="8" name="Rectangle 2">
            <a:extLst>
              <a:ext uri="{FF2B5EF4-FFF2-40B4-BE49-F238E27FC236}">
                <a16:creationId xmlns:a16="http://schemas.microsoft.com/office/drawing/2014/main" xmlns="" id="{A27EEEA2-11F6-444F-A0CB-CA3C4851FCB3}"/>
              </a:ext>
            </a:extLst>
          </p:cNvPr>
          <p:cNvSpPr txBox="1">
            <a:spLocks noChangeArrowheads="1"/>
          </p:cNvSpPr>
          <p:nvPr/>
        </p:nvSpPr>
        <p:spPr>
          <a:xfrm>
            <a:off x="7427742" y="433744"/>
            <a:ext cx="4078458"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altLang="en-US" sz="4000" b="0" i="0" u="none" strike="noStrike" kern="1200" cap="all" spc="0" normalizeH="0" baseline="0" noProof="0" dirty="0">
                <a:ln>
                  <a:noFill/>
                </a:ln>
                <a:solidFill>
                  <a:prstClr val="white"/>
                </a:solidFill>
                <a:effectLst/>
                <a:uLnTx/>
                <a:uFillTx/>
                <a:latin typeface="Century Gothic" panose="020B0502020202020204"/>
                <a:ea typeface="+mj-ea"/>
                <a:cs typeface="+mj-cs"/>
              </a:rPr>
              <a:t>Biological</a:t>
            </a:r>
          </a:p>
        </p:txBody>
      </p:sp>
    </p:spTree>
    <p:extLst>
      <p:ext uri="{BB962C8B-B14F-4D97-AF65-F5344CB8AC3E}">
        <p14:creationId xmlns:p14="http://schemas.microsoft.com/office/powerpoint/2010/main" val="115718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Ergonomics</a:t>
            </a:r>
            <a:endParaRPr lang="en-US" dirty="0"/>
          </a:p>
        </p:txBody>
      </p:sp>
      <p:sp>
        <p:nvSpPr>
          <p:cNvPr id="3" name="Content Placeholder 2"/>
          <p:cNvSpPr>
            <a:spLocks noGrp="1"/>
          </p:cNvSpPr>
          <p:nvPr>
            <p:ph idx="1"/>
          </p:nvPr>
        </p:nvSpPr>
        <p:spPr>
          <a:xfrm>
            <a:off x="474901" y="1927274"/>
            <a:ext cx="7163972" cy="4403188"/>
          </a:xfrm>
        </p:spPr>
        <p:txBody>
          <a:bodyPr/>
          <a:lstStyle/>
          <a:p>
            <a:r>
              <a:rPr lang="en-US" sz="2400" dirty="0"/>
              <a:t>Site work can be physically demanding and manual material handling may be the most difficult part of the job. </a:t>
            </a:r>
          </a:p>
          <a:p>
            <a:r>
              <a:rPr lang="en-US" sz="2400" dirty="0"/>
              <a:t>Manual material handling includes all of the tasks that require you to lift, lower, push, pull, hold, or carry materials. These activities increase the risk of painful strains and sprains and more serious soft tissue injuries.</a:t>
            </a:r>
          </a:p>
          <a:p>
            <a:r>
              <a:rPr lang="en-US" sz="2400" dirty="0"/>
              <a:t>Soft tissues of the body include muscles, tendons, ligaments, discs, cartilage and nerves. </a:t>
            </a:r>
          </a:p>
          <a:p>
            <a:pPr marL="0" indent="0">
              <a:buNone/>
            </a:pPr>
            <a:endParaRPr lang="en-US" dirty="0"/>
          </a:p>
        </p:txBody>
      </p:sp>
      <p:pic>
        <p:nvPicPr>
          <p:cNvPr id="5" name="Picture 4">
            <a:extLst>
              <a:ext uri="{FF2B5EF4-FFF2-40B4-BE49-F238E27FC236}">
                <a16:creationId xmlns:a16="http://schemas.microsoft.com/office/drawing/2014/main" xmlns="" id="{C534C1C4-35FC-4C8E-AD47-723F3B8440D1}"/>
              </a:ext>
            </a:extLst>
          </p:cNvPr>
          <p:cNvPicPr>
            <a:picLocks noChangeAspect="1"/>
          </p:cNvPicPr>
          <p:nvPr/>
        </p:nvPicPr>
        <p:blipFill>
          <a:blip r:embed="rId3"/>
          <a:stretch>
            <a:fillRect/>
          </a:stretch>
        </p:blipFill>
        <p:spPr>
          <a:xfrm>
            <a:off x="8692778" y="1927274"/>
            <a:ext cx="2362068" cy="3108522"/>
          </a:xfrm>
          <a:prstGeom prst="rect">
            <a:avLst/>
          </a:prstGeom>
        </p:spPr>
      </p:pic>
      <p:pic>
        <p:nvPicPr>
          <p:cNvPr id="7" name="Picture 6">
            <a:extLst>
              <a:ext uri="{FF2B5EF4-FFF2-40B4-BE49-F238E27FC236}">
                <a16:creationId xmlns:a16="http://schemas.microsoft.com/office/drawing/2014/main" xmlns="" id="{06B47198-73B9-47C2-AC9D-F10B5ADFF1E4}"/>
              </a:ext>
            </a:extLst>
          </p:cNvPr>
          <p:cNvPicPr>
            <a:picLocks noChangeAspect="1"/>
          </p:cNvPicPr>
          <p:nvPr/>
        </p:nvPicPr>
        <p:blipFill>
          <a:blip r:embed="rId4"/>
          <a:stretch>
            <a:fillRect/>
          </a:stretch>
        </p:blipFill>
        <p:spPr>
          <a:xfrm>
            <a:off x="8135114" y="5288228"/>
            <a:ext cx="1738698" cy="1293028"/>
          </a:xfrm>
          <a:prstGeom prst="rect">
            <a:avLst/>
          </a:prstGeom>
        </p:spPr>
      </p:pic>
      <p:pic>
        <p:nvPicPr>
          <p:cNvPr id="9" name="Picture 8">
            <a:extLst>
              <a:ext uri="{FF2B5EF4-FFF2-40B4-BE49-F238E27FC236}">
                <a16:creationId xmlns:a16="http://schemas.microsoft.com/office/drawing/2014/main" xmlns="" id="{5D2413A4-CD53-44B7-874A-8E0D21B44DB0}"/>
              </a:ext>
            </a:extLst>
          </p:cNvPr>
          <p:cNvPicPr>
            <a:picLocks noChangeAspect="1"/>
          </p:cNvPicPr>
          <p:nvPr/>
        </p:nvPicPr>
        <p:blipFill>
          <a:blip r:embed="rId5"/>
          <a:stretch>
            <a:fillRect/>
          </a:stretch>
        </p:blipFill>
        <p:spPr>
          <a:xfrm>
            <a:off x="10288560" y="5288228"/>
            <a:ext cx="1293046" cy="1293046"/>
          </a:xfrm>
          <a:prstGeom prst="rect">
            <a:avLst/>
          </a:prstGeom>
        </p:spPr>
      </p:pic>
    </p:spTree>
    <p:extLst>
      <p:ext uri="{BB962C8B-B14F-4D97-AF65-F5344CB8AC3E}">
        <p14:creationId xmlns:p14="http://schemas.microsoft.com/office/powerpoint/2010/main" val="2947167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0EEF6C-8570-4909-9FB7-4C52043DA634}"/>
              </a:ext>
            </a:extLst>
          </p:cNvPr>
          <p:cNvPicPr>
            <a:picLocks noChangeAspect="1"/>
          </p:cNvPicPr>
          <p:nvPr/>
        </p:nvPicPr>
        <p:blipFill rotWithShape="1">
          <a:blip r:embed="rId3">
            <a:duotone>
              <a:prstClr val="black"/>
              <a:schemeClr val="tx2">
                <a:tint val="45000"/>
                <a:satMod val="400000"/>
              </a:schemeClr>
            </a:duotone>
            <a:alphaModFix amt="30000"/>
            <a:extLst/>
          </a:blip>
          <a:srcRect l="8336" r="2775"/>
          <a:stretch/>
        </p:blipFill>
        <p:spPr>
          <a:xfrm>
            <a:off x="20" y="10"/>
            <a:ext cx="12191980" cy="6857990"/>
          </a:xfrm>
          <a:prstGeom prst="rect">
            <a:avLst/>
          </a:prstGeom>
        </p:spPr>
      </p:pic>
      <p:sp>
        <p:nvSpPr>
          <p:cNvPr id="2" name="Title 1"/>
          <p:cNvSpPr>
            <a:spLocks noGrp="1"/>
          </p:cNvSpPr>
          <p:nvPr>
            <p:ph type="title"/>
          </p:nvPr>
        </p:nvSpPr>
        <p:spPr>
          <a:xfrm>
            <a:off x="2895600" y="262217"/>
            <a:ext cx="8610600" cy="1293028"/>
          </a:xfrm>
        </p:spPr>
        <p:txBody>
          <a:bodyPr>
            <a:normAutofit/>
          </a:bodyPr>
          <a:lstStyle/>
          <a:p>
            <a:r>
              <a:rPr lang="en-US" dirty="0"/>
              <a:t>Ergonomic Hazards</a:t>
            </a:r>
          </a:p>
        </p:txBody>
      </p:sp>
      <p:sp>
        <p:nvSpPr>
          <p:cNvPr id="3" name="Content Placeholder 2"/>
          <p:cNvSpPr>
            <a:spLocks noGrp="1"/>
          </p:cNvSpPr>
          <p:nvPr>
            <p:ph idx="1"/>
          </p:nvPr>
        </p:nvSpPr>
        <p:spPr/>
        <p:txBody>
          <a:bodyPr>
            <a:normAutofit/>
          </a:bodyPr>
          <a:lstStyle/>
          <a:p>
            <a:pPr>
              <a:spcBef>
                <a:spcPct val="0"/>
              </a:spcBef>
              <a:spcAft>
                <a:spcPct val="50000"/>
              </a:spcAft>
            </a:pPr>
            <a:r>
              <a:rPr lang="en-US" altLang="en-US" dirty="0"/>
              <a:t>heavy, frequent, or awkward lifting</a:t>
            </a:r>
            <a:endParaRPr lang="en-US" altLang="en-US"/>
          </a:p>
          <a:p>
            <a:pPr>
              <a:spcBef>
                <a:spcPct val="0"/>
              </a:spcBef>
              <a:spcAft>
                <a:spcPct val="50000"/>
              </a:spcAft>
            </a:pPr>
            <a:r>
              <a:rPr lang="en-US" altLang="en-US" dirty="0"/>
              <a:t>repetitive tasks</a:t>
            </a:r>
            <a:endParaRPr lang="en-US" altLang="en-US"/>
          </a:p>
          <a:p>
            <a:pPr>
              <a:spcBef>
                <a:spcPct val="0"/>
              </a:spcBef>
              <a:spcAft>
                <a:spcPct val="50000"/>
              </a:spcAft>
            </a:pPr>
            <a:r>
              <a:rPr lang="en-US" altLang="en-US" dirty="0"/>
              <a:t>awkward grips, postures</a:t>
            </a:r>
            <a:endParaRPr lang="en-US" altLang="en-US"/>
          </a:p>
          <a:p>
            <a:pPr>
              <a:spcBef>
                <a:spcPct val="0"/>
              </a:spcBef>
              <a:spcAft>
                <a:spcPct val="50000"/>
              </a:spcAft>
            </a:pPr>
            <a:r>
              <a:rPr lang="en-US" altLang="en-US" dirty="0"/>
              <a:t>excessive force, overexertion</a:t>
            </a:r>
            <a:endParaRPr lang="en-US" altLang="en-US"/>
          </a:p>
          <a:p>
            <a:pPr>
              <a:spcBef>
                <a:spcPct val="0"/>
              </a:spcBef>
              <a:spcAft>
                <a:spcPct val="50000"/>
              </a:spcAft>
            </a:pPr>
            <a:r>
              <a:rPr lang="en-US" altLang="en-US" dirty="0"/>
              <a:t>wrong tools for job </a:t>
            </a:r>
            <a:br>
              <a:rPr lang="en-US" altLang="en-US" dirty="0"/>
            </a:br>
            <a:r>
              <a:rPr lang="en-US" altLang="en-US" dirty="0"/>
              <a:t>or using tools improperly</a:t>
            </a:r>
            <a:endParaRPr lang="en-US" altLang="en-US"/>
          </a:p>
          <a:p>
            <a:pPr>
              <a:spcBef>
                <a:spcPct val="0"/>
              </a:spcBef>
              <a:spcAft>
                <a:spcPct val="50000"/>
              </a:spcAft>
            </a:pPr>
            <a:r>
              <a:rPr lang="en-US" altLang="en-US" dirty="0"/>
              <a:t>improperly maintained tools</a:t>
            </a:r>
            <a:endParaRPr lang="en-US" altLang="en-US"/>
          </a:p>
          <a:p>
            <a:pPr>
              <a:spcBef>
                <a:spcPct val="0"/>
              </a:spcBef>
              <a:spcAft>
                <a:spcPct val="50000"/>
              </a:spcAft>
            </a:pPr>
            <a:r>
              <a:rPr lang="en-US" altLang="en-US" dirty="0"/>
              <a:t>hand-intensive work</a:t>
            </a:r>
            <a:endParaRPr lang="en-US" altLang="en-US"/>
          </a:p>
          <a:p>
            <a:endParaRPr lang="en-US" dirty="0"/>
          </a:p>
        </p:txBody>
      </p:sp>
    </p:spTree>
    <p:extLst>
      <p:ext uri="{BB962C8B-B14F-4D97-AF65-F5344CB8AC3E}">
        <p14:creationId xmlns:p14="http://schemas.microsoft.com/office/powerpoint/2010/main" val="268228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xmlns="" id="{301F94BC-F5C8-496F-96EC-AB9ADABD731B}"/>
              </a:ext>
            </a:extLst>
          </p:cNvPr>
          <p:cNvSpPr>
            <a:spLocks noGrp="1" noChangeArrowheads="1"/>
          </p:cNvSpPr>
          <p:nvPr>
            <p:ph type="title"/>
          </p:nvPr>
        </p:nvSpPr>
        <p:spPr>
          <a:xfrm>
            <a:off x="7483426" y="215733"/>
            <a:ext cx="2559148" cy="1293028"/>
          </a:xfrm>
        </p:spPr>
        <p:txBody>
          <a:bodyPr/>
          <a:lstStyle/>
          <a:p>
            <a:pPr algn="ctr"/>
            <a:r>
              <a:rPr lang="en-US" altLang="en-US" dirty="0"/>
              <a:t>Review</a:t>
            </a:r>
          </a:p>
        </p:txBody>
      </p:sp>
      <p:sp>
        <p:nvSpPr>
          <p:cNvPr id="159747" name="Rectangle 3">
            <a:extLst>
              <a:ext uri="{FF2B5EF4-FFF2-40B4-BE49-F238E27FC236}">
                <a16:creationId xmlns:a16="http://schemas.microsoft.com/office/drawing/2014/main" xmlns="" id="{FF45B7FA-9F49-4DF2-8C23-7744DCB8450A}"/>
              </a:ext>
            </a:extLst>
          </p:cNvPr>
          <p:cNvSpPr>
            <a:spLocks noGrp="1" noChangeArrowheads="1"/>
          </p:cNvSpPr>
          <p:nvPr>
            <p:ph idx="1"/>
          </p:nvPr>
        </p:nvSpPr>
        <p:spPr>
          <a:xfrm>
            <a:off x="648286" y="2019183"/>
            <a:ext cx="3389141" cy="3910921"/>
          </a:xfrm>
        </p:spPr>
        <p:txBody>
          <a:bodyPr/>
          <a:lstStyle/>
          <a:p>
            <a:pPr marL="0" indent="0">
              <a:buNone/>
            </a:pPr>
            <a:r>
              <a:rPr lang="en-US" altLang="en-US" sz="2100" dirty="0"/>
              <a:t>Identify the FOUR types on Health Hazards:</a:t>
            </a:r>
          </a:p>
          <a:p>
            <a:r>
              <a:rPr lang="en-US" altLang="en-US" sz="2100" dirty="0"/>
              <a:t>CHEMICAL</a:t>
            </a:r>
          </a:p>
          <a:p>
            <a:r>
              <a:rPr lang="en-US" altLang="en-US" sz="2100" dirty="0"/>
              <a:t>PHYSICAL</a:t>
            </a:r>
          </a:p>
          <a:p>
            <a:r>
              <a:rPr lang="en-US" altLang="en-US" sz="2100" dirty="0"/>
              <a:t>BIOLOGICAL</a:t>
            </a:r>
          </a:p>
          <a:p>
            <a:r>
              <a:rPr lang="en-US" altLang="en-US" sz="2100" dirty="0"/>
              <a:t>ERGONOMICS</a:t>
            </a:r>
          </a:p>
        </p:txBody>
      </p:sp>
      <p:sp>
        <p:nvSpPr>
          <p:cNvPr id="5" name="Slide Number Placeholder 5">
            <a:extLst>
              <a:ext uri="{FF2B5EF4-FFF2-40B4-BE49-F238E27FC236}">
                <a16:creationId xmlns:a16="http://schemas.microsoft.com/office/drawing/2014/main" xmlns="" id="{DB04DECD-1302-4A02-BBB3-CBA5A563D9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177BBF-D749-496B-9EE8-23AE524255C9}"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aphicFrame>
        <p:nvGraphicFramePr>
          <p:cNvPr id="2" name="Diagram 1">
            <a:extLst>
              <a:ext uri="{FF2B5EF4-FFF2-40B4-BE49-F238E27FC236}">
                <a16:creationId xmlns:a16="http://schemas.microsoft.com/office/drawing/2014/main" xmlns="" id="{3920E936-A548-4958-B12E-D82C959912FF}"/>
              </a:ext>
            </a:extLst>
          </p:cNvPr>
          <p:cNvGraphicFramePr/>
          <p:nvPr/>
        </p:nvGraphicFramePr>
        <p:xfrm>
          <a:off x="4360985" y="1872044"/>
          <a:ext cx="7402732" cy="4233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xmlns="" id="{00C989D9-61D3-4814-99D1-41715D78448D}"/>
              </a:ext>
            </a:extLst>
          </p:cNvPr>
          <p:cNvPicPr>
            <a:picLocks noChangeAspect="1"/>
          </p:cNvPicPr>
          <p:nvPr/>
        </p:nvPicPr>
        <p:blipFill>
          <a:blip r:embed="rId7"/>
          <a:stretch>
            <a:fillRect/>
          </a:stretch>
        </p:blipFill>
        <p:spPr>
          <a:xfrm>
            <a:off x="4360985" y="1872044"/>
            <a:ext cx="3706689" cy="2121592"/>
          </a:xfrm>
          <a:prstGeom prst="rect">
            <a:avLst/>
          </a:prstGeom>
        </p:spPr>
      </p:pic>
      <p:pic>
        <p:nvPicPr>
          <p:cNvPr id="4" name="Picture 3">
            <a:extLst>
              <a:ext uri="{FF2B5EF4-FFF2-40B4-BE49-F238E27FC236}">
                <a16:creationId xmlns:a16="http://schemas.microsoft.com/office/drawing/2014/main" xmlns="" id="{68DF6F46-F3E7-4FC4-B9FF-BDDC97EC9365}"/>
              </a:ext>
            </a:extLst>
          </p:cNvPr>
          <p:cNvPicPr>
            <a:picLocks noChangeAspect="1"/>
          </p:cNvPicPr>
          <p:nvPr/>
        </p:nvPicPr>
        <p:blipFill>
          <a:blip r:embed="rId8"/>
          <a:stretch>
            <a:fillRect/>
          </a:stretch>
        </p:blipFill>
        <p:spPr>
          <a:xfrm>
            <a:off x="8062351" y="1872044"/>
            <a:ext cx="3706689" cy="2121592"/>
          </a:xfrm>
          <a:prstGeom prst="rect">
            <a:avLst/>
          </a:prstGeom>
        </p:spPr>
      </p:pic>
      <p:pic>
        <p:nvPicPr>
          <p:cNvPr id="7" name="Picture 6">
            <a:extLst>
              <a:ext uri="{FF2B5EF4-FFF2-40B4-BE49-F238E27FC236}">
                <a16:creationId xmlns:a16="http://schemas.microsoft.com/office/drawing/2014/main" xmlns="" id="{05E51F78-09CF-4A9F-B53F-1C6485BC5F55}"/>
              </a:ext>
            </a:extLst>
          </p:cNvPr>
          <p:cNvPicPr>
            <a:picLocks noChangeAspect="1"/>
          </p:cNvPicPr>
          <p:nvPr/>
        </p:nvPicPr>
        <p:blipFill>
          <a:blip r:embed="rId9"/>
          <a:stretch>
            <a:fillRect/>
          </a:stretch>
        </p:blipFill>
        <p:spPr>
          <a:xfrm>
            <a:off x="4360984" y="3988711"/>
            <a:ext cx="3706689" cy="2121592"/>
          </a:xfrm>
          <a:prstGeom prst="rect">
            <a:avLst/>
          </a:prstGeom>
        </p:spPr>
      </p:pic>
      <p:pic>
        <p:nvPicPr>
          <p:cNvPr id="8" name="Picture 7">
            <a:extLst>
              <a:ext uri="{FF2B5EF4-FFF2-40B4-BE49-F238E27FC236}">
                <a16:creationId xmlns:a16="http://schemas.microsoft.com/office/drawing/2014/main" xmlns="" id="{2DB17B88-6F65-4560-A0BA-297D18E719FC}"/>
              </a:ext>
            </a:extLst>
          </p:cNvPr>
          <p:cNvPicPr>
            <a:picLocks noChangeAspect="1"/>
          </p:cNvPicPr>
          <p:nvPr/>
        </p:nvPicPr>
        <p:blipFill>
          <a:blip r:embed="rId10"/>
          <a:stretch>
            <a:fillRect/>
          </a:stretch>
        </p:blipFill>
        <p:spPr>
          <a:xfrm>
            <a:off x="8062351" y="3974643"/>
            <a:ext cx="3706689" cy="2121592"/>
          </a:xfrm>
          <a:prstGeom prst="rect">
            <a:avLst/>
          </a:prstGeom>
        </p:spPr>
      </p:pic>
      <p:pic>
        <p:nvPicPr>
          <p:cNvPr id="9" name="Picture 8">
            <a:extLst>
              <a:ext uri="{FF2B5EF4-FFF2-40B4-BE49-F238E27FC236}">
                <a16:creationId xmlns:a16="http://schemas.microsoft.com/office/drawing/2014/main" xmlns="" id="{1CD776B2-8935-4141-910E-164153053908}"/>
              </a:ext>
            </a:extLst>
          </p:cNvPr>
          <p:cNvPicPr>
            <a:picLocks noChangeAspect="1"/>
          </p:cNvPicPr>
          <p:nvPr/>
        </p:nvPicPr>
        <p:blipFill>
          <a:blip r:embed="rId11"/>
          <a:stretch>
            <a:fillRect/>
          </a:stretch>
        </p:blipFill>
        <p:spPr>
          <a:xfrm>
            <a:off x="6956601" y="3444245"/>
            <a:ext cx="2225233" cy="1060796"/>
          </a:xfrm>
          <a:prstGeom prst="rect">
            <a:avLst/>
          </a:prstGeom>
        </p:spPr>
      </p:pic>
    </p:spTree>
    <p:extLst>
      <p:ext uri="{BB962C8B-B14F-4D97-AF65-F5344CB8AC3E}">
        <p14:creationId xmlns:p14="http://schemas.microsoft.com/office/powerpoint/2010/main" val="17966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 presetClass="entr" presetSubtype="0" fill="hold" nodeType="withEffect">
                                  <p:stCondLst>
                                    <p:cond delay="0"/>
                                  </p:stCondLst>
                                  <p:childTnLst>
                                    <p:set>
                                      <p:cBhvr>
                                        <p:cTn id="16"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 presetClass="entr" presetSubtype="0" fill="hold" nodeType="withEffect">
                                  <p:stCondLst>
                                    <p:cond delay="0"/>
                                  </p:stCondLst>
                                  <p:childTnLst>
                                    <p:set>
                                      <p:cBhvr>
                                        <p:cTn id="23"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 presetClass="entr" presetSubtype="0" fill="hold" nodeType="withEffect">
                                  <p:stCondLst>
                                    <p:cond delay="0"/>
                                  </p:stCondLst>
                                  <p:childTnLst>
                                    <p:set>
                                      <p:cBhvr>
                                        <p:cTn id="30" dur="1" fill="hold">
                                          <p:stCondLst>
                                            <p:cond delay="0"/>
                                          </p:stCondLst>
                                        </p:cTn>
                                        <p:tgtEl>
                                          <p:spTgt spid="159747">
                                            <p:txEl>
                                              <p:pRg st="4" end="4"/>
                                            </p:txEl>
                                          </p:spTgt>
                                        </p:tgtEl>
                                        <p:attrNameLst>
                                          <p:attrName>style.visibility</p:attrName>
                                        </p:attrNameLst>
                                      </p:cBhvr>
                                      <p:to>
                                        <p:strVal val="visible"/>
                                      </p:to>
                                    </p:set>
                                  </p:childTnLst>
                                </p:cTn>
                              </p:par>
                              <p:par>
                                <p:cTn id="31" presetID="6"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541E2AE-A8C5-46AC-A1F1-BA85150DBC16}"/>
              </a:ext>
            </a:extLst>
          </p:cNvPr>
          <p:cNvPicPr>
            <a:picLocks noChangeAspect="1"/>
          </p:cNvPicPr>
          <p:nvPr/>
        </p:nvPicPr>
        <p:blipFill>
          <a:blip r:embed="rId2"/>
          <a:stretch>
            <a:fillRect/>
          </a:stretch>
        </p:blipFill>
        <p:spPr>
          <a:xfrm>
            <a:off x="4538284" y="1850003"/>
            <a:ext cx="7413379" cy="4249280"/>
          </a:xfrm>
          <a:prstGeom prst="rect">
            <a:avLst/>
          </a:prstGeom>
        </p:spPr>
      </p:pic>
      <p:sp>
        <p:nvSpPr>
          <p:cNvPr id="159746" name="Rectangle 2">
            <a:extLst>
              <a:ext uri="{FF2B5EF4-FFF2-40B4-BE49-F238E27FC236}">
                <a16:creationId xmlns:a16="http://schemas.microsoft.com/office/drawing/2014/main" xmlns="" id="{301F94BC-F5C8-496F-96EC-AB9ADABD731B}"/>
              </a:ext>
            </a:extLst>
          </p:cNvPr>
          <p:cNvSpPr>
            <a:spLocks noGrp="1" noChangeArrowheads="1"/>
          </p:cNvSpPr>
          <p:nvPr>
            <p:ph type="title"/>
          </p:nvPr>
        </p:nvSpPr>
        <p:spPr>
          <a:xfrm>
            <a:off x="7483426" y="215733"/>
            <a:ext cx="2559148" cy="1293028"/>
          </a:xfrm>
        </p:spPr>
        <p:txBody>
          <a:bodyPr/>
          <a:lstStyle/>
          <a:p>
            <a:pPr algn="ctr"/>
            <a:r>
              <a:rPr lang="en-US" altLang="en-US" dirty="0"/>
              <a:t>Review</a:t>
            </a:r>
          </a:p>
        </p:txBody>
      </p:sp>
      <p:sp>
        <p:nvSpPr>
          <p:cNvPr id="159747" name="Rectangle 3">
            <a:extLst>
              <a:ext uri="{FF2B5EF4-FFF2-40B4-BE49-F238E27FC236}">
                <a16:creationId xmlns:a16="http://schemas.microsoft.com/office/drawing/2014/main" xmlns="" id="{FF45B7FA-9F49-4DF2-8C23-7744DCB8450A}"/>
              </a:ext>
            </a:extLst>
          </p:cNvPr>
          <p:cNvSpPr>
            <a:spLocks noGrp="1" noChangeArrowheads="1"/>
          </p:cNvSpPr>
          <p:nvPr>
            <p:ph idx="1"/>
          </p:nvPr>
        </p:nvSpPr>
        <p:spPr>
          <a:xfrm>
            <a:off x="648286" y="2019183"/>
            <a:ext cx="3389141" cy="3910921"/>
          </a:xfrm>
        </p:spPr>
        <p:txBody>
          <a:bodyPr/>
          <a:lstStyle/>
          <a:p>
            <a:pPr marL="0" indent="0">
              <a:buNone/>
            </a:pPr>
            <a:r>
              <a:rPr lang="en-US" altLang="en-US" sz="2100" dirty="0"/>
              <a:t>Name FOUR airborne exposures identified in Health Hazards:</a:t>
            </a:r>
          </a:p>
          <a:p>
            <a:r>
              <a:rPr lang="en-US" altLang="en-US" sz="2100" dirty="0"/>
              <a:t>LEAD</a:t>
            </a:r>
          </a:p>
          <a:p>
            <a:r>
              <a:rPr lang="en-US" altLang="en-US" sz="2100" dirty="0"/>
              <a:t>ASBESTOS</a:t>
            </a:r>
          </a:p>
          <a:p>
            <a:r>
              <a:rPr lang="en-US" altLang="en-US" sz="2100" dirty="0"/>
              <a:t>SILICA</a:t>
            </a:r>
          </a:p>
          <a:p>
            <a:r>
              <a:rPr lang="en-US" altLang="en-US" sz="2100" dirty="0"/>
              <a:t>CARBON MONOXIDE (CO)</a:t>
            </a:r>
          </a:p>
        </p:txBody>
      </p:sp>
      <p:sp>
        <p:nvSpPr>
          <p:cNvPr id="5" name="Slide Number Placeholder 5">
            <a:extLst>
              <a:ext uri="{FF2B5EF4-FFF2-40B4-BE49-F238E27FC236}">
                <a16:creationId xmlns:a16="http://schemas.microsoft.com/office/drawing/2014/main" xmlns="" id="{DB04DECD-1302-4A02-BBB3-CBA5A563D9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177BBF-D749-496B-9EE8-23AE524255C9}"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xmlns="" id="{BEBD71A3-918A-4585-872E-7171C797491A}"/>
              </a:ext>
            </a:extLst>
          </p:cNvPr>
          <p:cNvPicPr>
            <a:picLocks noChangeAspect="1"/>
          </p:cNvPicPr>
          <p:nvPr/>
        </p:nvPicPr>
        <p:blipFill>
          <a:blip r:embed="rId3"/>
          <a:stretch>
            <a:fillRect/>
          </a:stretch>
        </p:blipFill>
        <p:spPr>
          <a:xfrm>
            <a:off x="4538284" y="1839426"/>
            <a:ext cx="3706689" cy="2121592"/>
          </a:xfrm>
          <a:prstGeom prst="rect">
            <a:avLst/>
          </a:prstGeom>
        </p:spPr>
      </p:pic>
      <p:pic>
        <p:nvPicPr>
          <p:cNvPr id="4" name="Picture 3">
            <a:extLst>
              <a:ext uri="{FF2B5EF4-FFF2-40B4-BE49-F238E27FC236}">
                <a16:creationId xmlns:a16="http://schemas.microsoft.com/office/drawing/2014/main" xmlns="" id="{33645472-62D9-4764-93E5-74A0916398DE}"/>
              </a:ext>
            </a:extLst>
          </p:cNvPr>
          <p:cNvPicPr>
            <a:picLocks noChangeAspect="1"/>
          </p:cNvPicPr>
          <p:nvPr/>
        </p:nvPicPr>
        <p:blipFill>
          <a:blip r:embed="rId4"/>
          <a:stretch>
            <a:fillRect/>
          </a:stretch>
        </p:blipFill>
        <p:spPr>
          <a:xfrm>
            <a:off x="8244974" y="1850885"/>
            <a:ext cx="3706689" cy="2121592"/>
          </a:xfrm>
          <a:prstGeom prst="rect">
            <a:avLst/>
          </a:prstGeom>
        </p:spPr>
      </p:pic>
      <p:pic>
        <p:nvPicPr>
          <p:cNvPr id="7" name="Picture 6">
            <a:extLst>
              <a:ext uri="{FF2B5EF4-FFF2-40B4-BE49-F238E27FC236}">
                <a16:creationId xmlns:a16="http://schemas.microsoft.com/office/drawing/2014/main" xmlns="" id="{EBA1B455-FAFB-4256-8B7D-60A554D26A5C}"/>
              </a:ext>
            </a:extLst>
          </p:cNvPr>
          <p:cNvPicPr>
            <a:picLocks noChangeAspect="1"/>
          </p:cNvPicPr>
          <p:nvPr/>
        </p:nvPicPr>
        <p:blipFill>
          <a:blip r:embed="rId5"/>
          <a:stretch>
            <a:fillRect/>
          </a:stretch>
        </p:blipFill>
        <p:spPr>
          <a:xfrm>
            <a:off x="4553032" y="3973520"/>
            <a:ext cx="3706689" cy="2121592"/>
          </a:xfrm>
          <a:prstGeom prst="rect">
            <a:avLst/>
          </a:prstGeom>
        </p:spPr>
      </p:pic>
      <p:pic>
        <p:nvPicPr>
          <p:cNvPr id="8" name="Picture 7">
            <a:extLst>
              <a:ext uri="{FF2B5EF4-FFF2-40B4-BE49-F238E27FC236}">
                <a16:creationId xmlns:a16="http://schemas.microsoft.com/office/drawing/2014/main" xmlns="" id="{BB1DFBB0-1FBB-4338-8C35-18C6BF409C41}"/>
              </a:ext>
            </a:extLst>
          </p:cNvPr>
          <p:cNvPicPr>
            <a:picLocks noChangeAspect="1"/>
          </p:cNvPicPr>
          <p:nvPr/>
        </p:nvPicPr>
        <p:blipFill>
          <a:blip r:embed="rId6"/>
          <a:stretch>
            <a:fillRect/>
          </a:stretch>
        </p:blipFill>
        <p:spPr>
          <a:xfrm>
            <a:off x="8251759" y="3961018"/>
            <a:ext cx="3706689" cy="2121592"/>
          </a:xfrm>
          <a:prstGeom prst="rect">
            <a:avLst/>
          </a:prstGeom>
        </p:spPr>
      </p:pic>
      <p:pic>
        <p:nvPicPr>
          <p:cNvPr id="9" name="Picture 8">
            <a:extLst>
              <a:ext uri="{FF2B5EF4-FFF2-40B4-BE49-F238E27FC236}">
                <a16:creationId xmlns:a16="http://schemas.microsoft.com/office/drawing/2014/main" xmlns="" id="{CF802EF1-1586-4ABD-A040-B785E2B356F7}"/>
              </a:ext>
            </a:extLst>
          </p:cNvPr>
          <p:cNvPicPr>
            <a:picLocks noChangeAspect="1"/>
          </p:cNvPicPr>
          <p:nvPr/>
        </p:nvPicPr>
        <p:blipFill>
          <a:blip r:embed="rId7"/>
          <a:stretch>
            <a:fillRect/>
          </a:stretch>
        </p:blipFill>
        <p:spPr>
          <a:xfrm>
            <a:off x="7135749" y="3430895"/>
            <a:ext cx="2225233" cy="1060796"/>
          </a:xfrm>
          <a:prstGeom prst="rect">
            <a:avLst/>
          </a:prstGeom>
        </p:spPr>
      </p:pic>
    </p:spTree>
    <p:extLst>
      <p:ext uri="{BB962C8B-B14F-4D97-AF65-F5344CB8AC3E}">
        <p14:creationId xmlns:p14="http://schemas.microsoft.com/office/powerpoint/2010/main" val="33712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 presetClass="entr" presetSubtype="0" fill="hold" nodeType="withEffect">
                                  <p:stCondLst>
                                    <p:cond delay="0"/>
                                  </p:stCondLst>
                                  <p:childTnLst>
                                    <p:set>
                                      <p:cBhvr>
                                        <p:cTn id="16"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 presetClass="entr" presetSubtype="0" fill="hold" nodeType="withEffect">
                                  <p:stCondLst>
                                    <p:cond delay="0"/>
                                  </p:stCondLst>
                                  <p:childTnLst>
                                    <p:set>
                                      <p:cBhvr>
                                        <p:cTn id="23"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 presetClass="entr" presetSubtype="0" fill="hold" nodeType="withEffect">
                                  <p:stCondLst>
                                    <p:cond delay="0"/>
                                  </p:stCondLst>
                                  <p:childTnLst>
                                    <p:set>
                                      <p:cBhvr>
                                        <p:cTn id="30" dur="1" fill="hold">
                                          <p:stCondLst>
                                            <p:cond delay="0"/>
                                          </p:stCondLst>
                                        </p:cTn>
                                        <p:tgtEl>
                                          <p:spTgt spid="159747">
                                            <p:txEl>
                                              <p:pRg st="4" end="4"/>
                                            </p:txEl>
                                          </p:spTgt>
                                        </p:tgtEl>
                                        <p:attrNameLst>
                                          <p:attrName>style.visibility</p:attrName>
                                        </p:attrNameLst>
                                      </p:cBhvr>
                                      <p:to>
                                        <p:strVal val="visible"/>
                                      </p:to>
                                    </p:set>
                                  </p:childTnLst>
                                </p:cTn>
                              </p:par>
                            </p:childTnLst>
                          </p:cTn>
                        </p:par>
                        <p:par>
                          <p:cTn id="31" fill="hold">
                            <p:stCondLst>
                              <p:cond delay="500"/>
                            </p:stCondLst>
                            <p:childTnLst>
                              <p:par>
                                <p:cTn id="32" presetID="6"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xmlns="" id="{9A91B568-F185-42DA-84FC-2C48C0BB40A3}"/>
              </a:ext>
            </a:extLst>
          </p:cNvPr>
          <p:cNvSpPr>
            <a:spLocks noGrp="1" noChangeArrowheads="1"/>
          </p:cNvSpPr>
          <p:nvPr>
            <p:ph type="title"/>
          </p:nvPr>
        </p:nvSpPr>
        <p:spPr>
          <a:xfrm>
            <a:off x="2895600" y="798539"/>
            <a:ext cx="8610600" cy="1293028"/>
          </a:xfrm>
        </p:spPr>
        <p:txBody>
          <a:bodyPr vert="horz" lIns="91440" tIns="45720" rIns="91440" bIns="45720" rtlCol="0" anchor="ctr">
            <a:normAutofit/>
          </a:bodyPr>
          <a:lstStyle/>
          <a:p>
            <a:r>
              <a:rPr lang="en-US" altLang="en-US" dirty="0"/>
              <a:t>REVIEW - Heat stress </a:t>
            </a:r>
          </a:p>
        </p:txBody>
      </p:sp>
      <p:sp>
        <p:nvSpPr>
          <p:cNvPr id="6" name="Slide Number Placeholder 6">
            <a:extLst>
              <a:ext uri="{FF2B5EF4-FFF2-40B4-BE49-F238E27FC236}">
                <a16:creationId xmlns:a16="http://schemas.microsoft.com/office/drawing/2014/main" xmlns="" id="{C1412646-6FCC-475A-9DA5-0CD94EC1D4A8}"/>
              </a:ext>
            </a:extLst>
          </p:cNvPr>
          <p:cNvSpPr>
            <a:spLocks noGrp="1"/>
          </p:cNvSpPr>
          <p:nvPr>
            <p:ph type="sldNum" sz="quarter" idx="11"/>
          </p:nvPr>
        </p:nvSpPr>
        <p:spPr>
          <a:xfrm>
            <a:off x="8763000" y="381000"/>
            <a:ext cx="274320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7C98C26-CECE-42AE-8ABB-1A9EEEC81B10}" type="slidenum">
              <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38</a:t>
            </a:fld>
            <a:endPar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graphicFrame>
        <p:nvGraphicFramePr>
          <p:cNvPr id="118799" name="Rectangle 3">
            <a:extLst>
              <a:ext uri="{FF2B5EF4-FFF2-40B4-BE49-F238E27FC236}">
                <a16:creationId xmlns:a16="http://schemas.microsoft.com/office/drawing/2014/main" xmlns="" id="{6F04BF95-AB1B-4A2E-9F04-28A9372DB3B0}"/>
              </a:ext>
            </a:extLst>
          </p:cNvPr>
          <p:cNvGraphicFramePr/>
          <p:nvPr>
            <p:extLst/>
          </p:nvPr>
        </p:nvGraphicFramePr>
        <p:xfrm>
          <a:off x="685800" y="2205823"/>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xmlns="" id="{4506CEF4-B1A5-480B-9196-F49170006ED1}"/>
              </a:ext>
            </a:extLst>
          </p:cNvPr>
          <p:cNvPicPr>
            <a:picLocks noChangeAspect="1"/>
          </p:cNvPicPr>
          <p:nvPr/>
        </p:nvPicPr>
        <p:blipFill>
          <a:blip r:embed="rId7"/>
          <a:stretch>
            <a:fillRect/>
          </a:stretch>
        </p:blipFill>
        <p:spPr>
          <a:xfrm>
            <a:off x="685800" y="3196595"/>
            <a:ext cx="3865199" cy="1548518"/>
          </a:xfrm>
          <a:prstGeom prst="rect">
            <a:avLst/>
          </a:prstGeom>
        </p:spPr>
      </p:pic>
      <p:pic>
        <p:nvPicPr>
          <p:cNvPr id="3" name="Picture 2">
            <a:extLst>
              <a:ext uri="{FF2B5EF4-FFF2-40B4-BE49-F238E27FC236}">
                <a16:creationId xmlns:a16="http://schemas.microsoft.com/office/drawing/2014/main" xmlns="" id="{02FE05F0-A3E8-4ACC-ABDE-2DE85623861A}"/>
              </a:ext>
            </a:extLst>
          </p:cNvPr>
          <p:cNvPicPr>
            <a:picLocks noChangeAspect="1"/>
          </p:cNvPicPr>
          <p:nvPr/>
        </p:nvPicPr>
        <p:blipFill>
          <a:blip r:embed="rId8"/>
          <a:stretch>
            <a:fillRect/>
          </a:stretch>
        </p:blipFill>
        <p:spPr>
          <a:xfrm>
            <a:off x="4192896" y="3196595"/>
            <a:ext cx="3865199" cy="1548518"/>
          </a:xfrm>
          <a:prstGeom prst="rect">
            <a:avLst/>
          </a:prstGeom>
        </p:spPr>
      </p:pic>
      <p:pic>
        <p:nvPicPr>
          <p:cNvPr id="4" name="Picture 3">
            <a:extLst>
              <a:ext uri="{FF2B5EF4-FFF2-40B4-BE49-F238E27FC236}">
                <a16:creationId xmlns:a16="http://schemas.microsoft.com/office/drawing/2014/main" xmlns="" id="{560C0518-E15B-4A98-AB5B-2CC4D66039C7}"/>
              </a:ext>
            </a:extLst>
          </p:cNvPr>
          <p:cNvPicPr>
            <a:picLocks noChangeAspect="1"/>
          </p:cNvPicPr>
          <p:nvPr/>
        </p:nvPicPr>
        <p:blipFill>
          <a:blip r:embed="rId9"/>
          <a:stretch>
            <a:fillRect/>
          </a:stretch>
        </p:blipFill>
        <p:spPr>
          <a:xfrm>
            <a:off x="7641003" y="3196595"/>
            <a:ext cx="3865199" cy="1548518"/>
          </a:xfrm>
          <a:prstGeom prst="rect">
            <a:avLst/>
          </a:prstGeom>
        </p:spPr>
      </p:pic>
    </p:spTree>
    <p:extLst>
      <p:ext uri="{BB962C8B-B14F-4D97-AF65-F5344CB8AC3E}">
        <p14:creationId xmlns:p14="http://schemas.microsoft.com/office/powerpoint/2010/main" val="415658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xmlns="" id="{9A91B568-F185-42DA-84FC-2C48C0BB40A3}"/>
              </a:ext>
            </a:extLst>
          </p:cNvPr>
          <p:cNvSpPr>
            <a:spLocks noGrp="1" noChangeArrowheads="1"/>
          </p:cNvSpPr>
          <p:nvPr>
            <p:ph type="title"/>
          </p:nvPr>
        </p:nvSpPr>
        <p:spPr>
          <a:xfrm>
            <a:off x="2895600" y="798539"/>
            <a:ext cx="8610600" cy="1293028"/>
          </a:xfrm>
        </p:spPr>
        <p:txBody>
          <a:bodyPr vert="horz" lIns="91440" tIns="45720" rIns="91440" bIns="45720" rtlCol="0" anchor="ctr">
            <a:normAutofit/>
          </a:bodyPr>
          <a:lstStyle/>
          <a:p>
            <a:r>
              <a:rPr lang="en-US" altLang="en-US" dirty="0"/>
              <a:t>REVIEW - Noise</a:t>
            </a:r>
          </a:p>
        </p:txBody>
      </p:sp>
      <p:sp>
        <p:nvSpPr>
          <p:cNvPr id="6" name="Slide Number Placeholder 6">
            <a:extLst>
              <a:ext uri="{FF2B5EF4-FFF2-40B4-BE49-F238E27FC236}">
                <a16:creationId xmlns:a16="http://schemas.microsoft.com/office/drawing/2014/main" xmlns="" id="{C1412646-6FCC-475A-9DA5-0CD94EC1D4A8}"/>
              </a:ext>
            </a:extLst>
          </p:cNvPr>
          <p:cNvSpPr>
            <a:spLocks noGrp="1"/>
          </p:cNvSpPr>
          <p:nvPr>
            <p:ph type="sldNum" sz="quarter" idx="11"/>
          </p:nvPr>
        </p:nvSpPr>
        <p:spPr>
          <a:xfrm>
            <a:off x="8763000" y="381000"/>
            <a:ext cx="274320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7C98C26-CECE-42AE-8ABB-1A9EEEC81B10}" type="slidenum">
              <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39</a:t>
            </a:fld>
            <a:endParaRPr kumimoji="0" lang="en-US" alt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xmlns="" id="{D37F04D0-DC08-4760-BD91-5234C7755846}"/>
              </a:ext>
            </a:extLst>
          </p:cNvPr>
          <p:cNvPicPr>
            <a:picLocks noChangeAspect="1"/>
          </p:cNvPicPr>
          <p:nvPr/>
        </p:nvPicPr>
        <p:blipFill rotWithShape="1">
          <a:blip r:embed="rId2"/>
          <a:srcRect l="4119" t="3427" r="2778" b="8378"/>
          <a:stretch/>
        </p:blipFill>
        <p:spPr>
          <a:xfrm>
            <a:off x="1229711" y="2239989"/>
            <a:ext cx="5108028" cy="3819472"/>
          </a:xfrm>
          <a:prstGeom prst="rect">
            <a:avLst/>
          </a:prstGeom>
        </p:spPr>
      </p:pic>
      <p:sp>
        <p:nvSpPr>
          <p:cNvPr id="8" name="TextBox 7">
            <a:extLst>
              <a:ext uri="{FF2B5EF4-FFF2-40B4-BE49-F238E27FC236}">
                <a16:creationId xmlns:a16="http://schemas.microsoft.com/office/drawing/2014/main" xmlns="" id="{670B8642-D16C-40BE-A852-B642303C5756}"/>
              </a:ext>
            </a:extLst>
          </p:cNvPr>
          <p:cNvSpPr txBox="1"/>
          <p:nvPr/>
        </p:nvSpPr>
        <p:spPr>
          <a:xfrm>
            <a:off x="6947985" y="2091567"/>
            <a:ext cx="5108028"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entury Gothic" panose="020B0502020202020204"/>
                <a:ea typeface="+mn-ea"/>
                <a:cs typeface="+mn-cs"/>
              </a:rPr>
              <a:t>OSHA action level occurs at how many decibels?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65dB</a:t>
            </a:r>
          </a:p>
          <a:p>
            <a:pPr marL="342900" marR="0" lvl="0" indent="-3429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85dB</a:t>
            </a:r>
          </a:p>
          <a:p>
            <a:pPr marL="342900" marR="0" lvl="0" indent="-3429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92dB</a:t>
            </a:r>
          </a:p>
          <a:p>
            <a:pPr marL="342900" marR="0" lvl="0" indent="-3429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126dB</a:t>
            </a:r>
          </a:p>
        </p:txBody>
      </p:sp>
      <p:sp>
        <p:nvSpPr>
          <p:cNvPr id="9" name="Arrow: Right 8">
            <a:extLst>
              <a:ext uri="{FF2B5EF4-FFF2-40B4-BE49-F238E27FC236}">
                <a16:creationId xmlns:a16="http://schemas.microsoft.com/office/drawing/2014/main" xmlns="" id="{70DAA050-BCEB-4D9B-B124-E0ADFDB0A83E}"/>
              </a:ext>
            </a:extLst>
          </p:cNvPr>
          <p:cNvSpPr/>
          <p:nvPr/>
        </p:nvSpPr>
        <p:spPr>
          <a:xfrm rot="10800000">
            <a:off x="120385" y="3687797"/>
            <a:ext cx="1608406" cy="65266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xmlns="" id="{EADAF73D-4168-47FC-8651-ED058DE82D02}"/>
              </a:ext>
            </a:extLst>
          </p:cNvPr>
          <p:cNvPicPr>
            <a:picLocks noChangeAspect="1"/>
          </p:cNvPicPr>
          <p:nvPr/>
        </p:nvPicPr>
        <p:blipFill>
          <a:blip r:embed="rId3"/>
          <a:stretch>
            <a:fillRect/>
          </a:stretch>
        </p:blipFill>
        <p:spPr>
          <a:xfrm>
            <a:off x="6821596" y="2032589"/>
            <a:ext cx="5346655" cy="3310415"/>
          </a:xfrm>
          <a:prstGeom prst="rect">
            <a:avLst/>
          </a:prstGeom>
        </p:spPr>
      </p:pic>
    </p:spTree>
    <p:extLst>
      <p:ext uri="{BB962C8B-B14F-4D97-AF65-F5344CB8AC3E}">
        <p14:creationId xmlns:p14="http://schemas.microsoft.com/office/powerpoint/2010/main" val="38975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10" presetClass="exit" presetSubtype="0" fill="hold" grpId="1" nodeType="after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a:extLst>
              <a:ext uri="{FF2B5EF4-FFF2-40B4-BE49-F238E27FC236}">
                <a16:creationId xmlns:a16="http://schemas.microsoft.com/office/drawing/2014/main" xmlns="" id="{0D9256A7-4B66-4E73-A8BD-1B1D1B92BA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3C48E8-CE5F-49D8-9C19-CC93E04F29EE}"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115714" name="Rectangle 2">
            <a:extLst>
              <a:ext uri="{FF2B5EF4-FFF2-40B4-BE49-F238E27FC236}">
                <a16:creationId xmlns:a16="http://schemas.microsoft.com/office/drawing/2014/main" xmlns="" id="{DA082CA2-1619-439F-A896-938547CCD87C}"/>
              </a:ext>
            </a:extLst>
          </p:cNvPr>
          <p:cNvSpPr>
            <a:spLocks noGrp="1" noChangeArrowheads="1"/>
          </p:cNvSpPr>
          <p:nvPr>
            <p:ph type="title" idx="4294967295"/>
          </p:nvPr>
        </p:nvSpPr>
        <p:spPr>
          <a:xfrm>
            <a:off x="0" y="457200"/>
            <a:ext cx="10972800" cy="1371600"/>
          </a:xfrm>
        </p:spPr>
        <p:txBody>
          <a:bodyPr/>
          <a:lstStyle/>
          <a:p>
            <a:r>
              <a:rPr lang="en-US" altLang="en-US" dirty="0"/>
              <a:t>chemical</a:t>
            </a:r>
          </a:p>
        </p:txBody>
      </p:sp>
      <p:sp>
        <p:nvSpPr>
          <p:cNvPr id="115715" name="Rectangle 3">
            <a:extLst>
              <a:ext uri="{FF2B5EF4-FFF2-40B4-BE49-F238E27FC236}">
                <a16:creationId xmlns:a16="http://schemas.microsoft.com/office/drawing/2014/main" xmlns="" id="{23AECB54-A6BE-44FE-9091-059CE3FD45BC}"/>
              </a:ext>
            </a:extLst>
          </p:cNvPr>
          <p:cNvSpPr>
            <a:spLocks noGrp="1" noChangeArrowheads="1"/>
          </p:cNvSpPr>
          <p:nvPr>
            <p:ph type="body" sz="half" idx="4294967295"/>
          </p:nvPr>
        </p:nvSpPr>
        <p:spPr>
          <a:xfrm>
            <a:off x="399172" y="1655763"/>
            <a:ext cx="4854575" cy="3513137"/>
          </a:xfrm>
        </p:spPr>
        <p:txBody>
          <a:bodyPr>
            <a:noAutofit/>
          </a:bodyPr>
          <a:lstStyle/>
          <a:p>
            <a:pPr marL="0" indent="0">
              <a:buNone/>
            </a:pPr>
            <a:r>
              <a:rPr lang="en-US" altLang="en-US" sz="2400" dirty="0"/>
              <a:t>Airborne Contaminants</a:t>
            </a:r>
          </a:p>
          <a:p>
            <a:r>
              <a:rPr lang="en-US" sz="2400" dirty="0"/>
              <a:t>Airborne concentrations of mists, vapors, gases, or solids that are in the form of dusts or fumes.</a:t>
            </a:r>
          </a:p>
          <a:p>
            <a:pPr lvl="1"/>
            <a:r>
              <a:rPr lang="en-US" altLang="en-US" sz="2200" dirty="0"/>
              <a:t>Lead</a:t>
            </a:r>
          </a:p>
          <a:p>
            <a:pPr lvl="1"/>
            <a:r>
              <a:rPr lang="en-US" altLang="en-US" sz="2200" dirty="0"/>
              <a:t>Silica</a:t>
            </a:r>
          </a:p>
          <a:p>
            <a:pPr lvl="1"/>
            <a:r>
              <a:rPr lang="en-US" altLang="en-US" sz="2200" dirty="0"/>
              <a:t>Asbestos</a:t>
            </a:r>
          </a:p>
          <a:p>
            <a:pPr lvl="1"/>
            <a:r>
              <a:rPr lang="en-US" altLang="en-US" sz="2200" dirty="0"/>
              <a:t>Carbon Monoxide</a:t>
            </a:r>
          </a:p>
        </p:txBody>
      </p:sp>
      <p:pic>
        <p:nvPicPr>
          <p:cNvPr id="115716" name="Picture 4">
            <a:extLst>
              <a:ext uri="{FF2B5EF4-FFF2-40B4-BE49-F238E27FC236}">
                <a16:creationId xmlns:a16="http://schemas.microsoft.com/office/drawing/2014/main" xmlns="" id="{ED99B846-B1B1-45E6-A4EC-7F7BDDBB6B62}"/>
              </a:ext>
            </a:extLst>
          </p:cNvPr>
          <p:cNvPicPr>
            <a:picLocks noGrp="1" noChangeAspect="1" noChangeArrowheads="1"/>
          </p:cNvPicPr>
          <p:nvPr>
            <p:ph sz="quarter" idx="4294967295"/>
          </p:nvPr>
        </p:nvPicPr>
        <p:blipFill>
          <a:blip r:embed="rId2"/>
          <a:stretch>
            <a:fillRect/>
          </a:stretch>
        </p:blipFill>
        <p:spPr>
          <a:xfrm>
            <a:off x="6906366" y="1655763"/>
            <a:ext cx="5157787" cy="3986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xmlns="" id="{179DF519-F28E-4FA6-B434-D6FB0DBBDAF3}"/>
              </a:ext>
            </a:extLst>
          </p:cNvPr>
          <p:cNvSpPr txBox="1"/>
          <p:nvPr/>
        </p:nvSpPr>
        <p:spPr>
          <a:xfrm>
            <a:off x="77375" y="5179407"/>
            <a:ext cx="520810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 1 Health Hazard for Disaster Site Workers.</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xmlns="" id="{70CF1D44-5863-471B-AC70-A3B451583E64}"/>
              </a:ext>
            </a:extLst>
          </p:cNvPr>
          <p:cNvPicPr>
            <a:picLocks noChangeAspect="1"/>
          </p:cNvPicPr>
          <p:nvPr/>
        </p:nvPicPr>
        <p:blipFill>
          <a:blip r:embed="rId3"/>
          <a:stretch>
            <a:fillRect/>
          </a:stretch>
        </p:blipFill>
        <p:spPr>
          <a:xfrm>
            <a:off x="6904431" y="1655403"/>
            <a:ext cx="5157001" cy="3986572"/>
          </a:xfrm>
          <a:prstGeom prst="rect">
            <a:avLst/>
          </a:prstGeom>
        </p:spPr>
      </p:pic>
      <p:pic>
        <p:nvPicPr>
          <p:cNvPr id="8" name="Picture 7">
            <a:extLst>
              <a:ext uri="{FF2B5EF4-FFF2-40B4-BE49-F238E27FC236}">
                <a16:creationId xmlns:a16="http://schemas.microsoft.com/office/drawing/2014/main" xmlns="" id="{9F487182-68A6-40B7-8B4B-298FC65E62B2}"/>
              </a:ext>
            </a:extLst>
          </p:cNvPr>
          <p:cNvPicPr>
            <a:picLocks noChangeAspect="1"/>
          </p:cNvPicPr>
          <p:nvPr/>
        </p:nvPicPr>
        <p:blipFill>
          <a:blip r:embed="rId4"/>
          <a:stretch>
            <a:fillRect/>
          </a:stretch>
        </p:blipFill>
        <p:spPr>
          <a:xfrm>
            <a:off x="6229471" y="1637110"/>
            <a:ext cx="5828548" cy="4196555"/>
          </a:xfrm>
          <a:prstGeom prst="rect">
            <a:avLst/>
          </a:prstGeom>
        </p:spPr>
      </p:pic>
      <p:pic>
        <p:nvPicPr>
          <p:cNvPr id="11" name="Picture 10">
            <a:extLst>
              <a:ext uri="{FF2B5EF4-FFF2-40B4-BE49-F238E27FC236}">
                <a16:creationId xmlns:a16="http://schemas.microsoft.com/office/drawing/2014/main" xmlns="" id="{6038F270-58FD-41C8-9CC5-0B59710724FE}"/>
              </a:ext>
            </a:extLst>
          </p:cNvPr>
          <p:cNvPicPr>
            <a:picLocks noChangeAspect="1"/>
          </p:cNvPicPr>
          <p:nvPr/>
        </p:nvPicPr>
        <p:blipFill>
          <a:blip r:embed="rId5"/>
          <a:stretch>
            <a:fillRect/>
          </a:stretch>
        </p:blipFill>
        <p:spPr>
          <a:xfrm>
            <a:off x="6212589" y="1655403"/>
            <a:ext cx="5845430" cy="4306957"/>
          </a:xfrm>
          <a:prstGeom prst="rect">
            <a:avLst/>
          </a:prstGeom>
        </p:spPr>
      </p:pic>
      <p:pic>
        <p:nvPicPr>
          <p:cNvPr id="13" name="Picture 12">
            <a:extLst>
              <a:ext uri="{FF2B5EF4-FFF2-40B4-BE49-F238E27FC236}">
                <a16:creationId xmlns:a16="http://schemas.microsoft.com/office/drawing/2014/main" xmlns="" id="{66970D6B-F960-4833-B507-3CFD87C487F3}"/>
              </a:ext>
            </a:extLst>
          </p:cNvPr>
          <p:cNvPicPr>
            <a:picLocks noChangeAspect="1"/>
          </p:cNvPicPr>
          <p:nvPr/>
        </p:nvPicPr>
        <p:blipFill>
          <a:blip r:embed="rId6"/>
          <a:stretch>
            <a:fillRect/>
          </a:stretch>
        </p:blipFill>
        <p:spPr>
          <a:xfrm>
            <a:off x="5356736" y="1637110"/>
            <a:ext cx="6701283" cy="4371544"/>
          </a:xfrm>
          <a:prstGeom prst="rect">
            <a:avLst/>
          </a:prstGeom>
        </p:spPr>
      </p:pic>
    </p:spTree>
    <p:extLst>
      <p:ext uri="{BB962C8B-B14F-4D97-AF65-F5344CB8AC3E}">
        <p14:creationId xmlns:p14="http://schemas.microsoft.com/office/powerpoint/2010/main" val="88122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hlinkClick r:id="rId2" action="ppaction://hlinkpres?slideindex=1&amp;slidetitle="/>
            <a:extLst>
              <a:ext uri="{FF2B5EF4-FFF2-40B4-BE49-F238E27FC236}">
                <a16:creationId xmlns:a16="http://schemas.microsoft.com/office/drawing/2014/main" xmlns="" id="{0DE85149-33F0-4CCF-9689-A5C91DB51835}"/>
              </a:ext>
            </a:extLst>
          </p:cNvPr>
          <p:cNvPicPr>
            <a:picLocks noChangeAspect="1"/>
          </p:cNvPicPr>
          <p:nvPr/>
        </p:nvPicPr>
        <p:blipFill rotWithShape="1">
          <a:blip r:embed="rId3">
            <a:duotone>
              <a:prstClr val="black"/>
              <a:schemeClr val="tx2">
                <a:tint val="45000"/>
                <a:satMod val="400000"/>
              </a:schemeClr>
            </a:duotone>
            <a:alphaModFix amt="30000"/>
            <a:extLst>
              <a:ext uri="{BEBA8EAE-BF5A-486C-A8C5-ECC9F3942E4B}">
                <a14:imgProps xmlns:a14="http://schemas.microsoft.com/office/drawing/2010/main">
                  <a14:imgLayer r:embed="rId4">
                    <a14:imgEffect>
                      <a14:brightnessContrast bright="40000" contrast="40000"/>
                    </a14:imgEffect>
                  </a14:imgLayer>
                </a14:imgProps>
              </a:ext>
            </a:extLst>
          </a:blip>
          <a:srcRect/>
          <a:stretch/>
        </p:blipFill>
        <p:spPr>
          <a:xfrm>
            <a:off x="20" y="10"/>
            <a:ext cx="12191980" cy="6857990"/>
          </a:xfrm>
          <a:prstGeom prst="rect">
            <a:avLst/>
          </a:prstGeom>
        </p:spPr>
      </p:pic>
      <p:sp>
        <p:nvSpPr>
          <p:cNvPr id="33" name="Frame 32">
            <a:hlinkClick r:id="rId5" action="ppaction://hlinkpres?slideindex=1&amp;slidetitle="/>
            <a:extLst>
              <a:ext uri="{FF2B5EF4-FFF2-40B4-BE49-F238E27FC236}">
                <a16:creationId xmlns:a16="http://schemas.microsoft.com/office/drawing/2014/main" xmlns="" id="{F3F10800-31CB-4E8F-9E79-98D809975635}"/>
              </a:ext>
            </a:extLst>
          </p:cNvPr>
          <p:cNvSpPr/>
          <p:nvPr/>
        </p:nvSpPr>
        <p:spPr>
          <a:xfrm>
            <a:off x="891574" y="1499390"/>
            <a:ext cx="2011680" cy="731520"/>
          </a:xfrm>
          <a:prstGeom prst="fram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SAFETY HAZARDS</a:t>
            </a:r>
          </a:p>
        </p:txBody>
      </p:sp>
      <p:sp>
        <p:nvSpPr>
          <p:cNvPr id="14" name="Title 3">
            <a:extLst>
              <a:ext uri="{FF2B5EF4-FFF2-40B4-BE49-F238E27FC236}">
                <a16:creationId xmlns:a16="http://schemas.microsoft.com/office/drawing/2014/main" xmlns="" id="{AE24A73B-EF3D-4AB6-9531-DCAFA5A3ABA3}"/>
              </a:ext>
            </a:extLst>
          </p:cNvPr>
          <p:cNvSpPr>
            <a:spLocks noGrp="1"/>
          </p:cNvSpPr>
          <p:nvPr>
            <p:ph type="title"/>
          </p:nvPr>
        </p:nvSpPr>
        <p:spPr>
          <a:xfrm>
            <a:off x="6427305" y="206362"/>
            <a:ext cx="3339547" cy="1293028"/>
          </a:xfrm>
        </p:spPr>
        <p:txBody>
          <a:bodyPr/>
          <a:lstStyle/>
          <a:p>
            <a:r>
              <a:rPr lang="en-US" b="1" dirty="0"/>
              <a:t>Dashboard</a:t>
            </a:r>
          </a:p>
        </p:txBody>
      </p:sp>
    </p:spTree>
    <p:extLst>
      <p:ext uri="{BB962C8B-B14F-4D97-AF65-F5344CB8AC3E}">
        <p14:creationId xmlns:p14="http://schemas.microsoft.com/office/powerpoint/2010/main" val="795279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xmlns="" id="{076299B7-D786-45A1-8740-4C781F365A1E}"/>
              </a:ext>
            </a:extLst>
          </p:cNvPr>
          <p:cNvSpPr>
            <a:spLocks noGrp="1" noChangeArrowheads="1"/>
          </p:cNvSpPr>
          <p:nvPr>
            <p:ph type="title"/>
          </p:nvPr>
        </p:nvSpPr>
        <p:spPr>
          <a:xfrm>
            <a:off x="2895600" y="558145"/>
            <a:ext cx="8610600" cy="851453"/>
          </a:xfrm>
        </p:spPr>
        <p:txBody>
          <a:bodyPr/>
          <a:lstStyle/>
          <a:p>
            <a:r>
              <a:rPr lang="en-US" altLang="en-US" dirty="0"/>
              <a:t>Airborne Exposure</a:t>
            </a:r>
          </a:p>
        </p:txBody>
      </p:sp>
      <p:sp>
        <p:nvSpPr>
          <p:cNvPr id="154627" name="Rectangle 3">
            <a:extLst>
              <a:ext uri="{FF2B5EF4-FFF2-40B4-BE49-F238E27FC236}">
                <a16:creationId xmlns:a16="http://schemas.microsoft.com/office/drawing/2014/main" xmlns="" id="{5C485B7B-4947-4016-897B-847FD4F0A0D8}"/>
              </a:ext>
            </a:extLst>
          </p:cNvPr>
          <p:cNvSpPr>
            <a:spLocks noGrp="1" noChangeArrowheads="1"/>
          </p:cNvSpPr>
          <p:nvPr>
            <p:ph idx="1"/>
          </p:nvPr>
        </p:nvSpPr>
        <p:spPr>
          <a:xfrm>
            <a:off x="556591" y="1850003"/>
            <a:ext cx="4055165" cy="4444780"/>
          </a:xfrm>
        </p:spPr>
        <p:txBody>
          <a:bodyPr/>
          <a:lstStyle/>
          <a:p>
            <a:pPr marL="0" indent="0">
              <a:buNone/>
            </a:pPr>
            <a:r>
              <a:rPr lang="en-US" altLang="en-US" sz="2500" dirty="0"/>
              <a:t>LEAD</a:t>
            </a:r>
          </a:p>
          <a:p>
            <a:r>
              <a:rPr lang="en-US" altLang="en-US" sz="2500" dirty="0"/>
              <a:t>Significant lead exposures can arise from removing paint from surfaces that were previously coated with lead-based paint, such as in bridge repair, residential renovation, and demolition. </a:t>
            </a:r>
          </a:p>
          <a:p>
            <a:endParaRPr lang="en-US" altLang="en-US" sz="2500" dirty="0"/>
          </a:p>
        </p:txBody>
      </p:sp>
      <p:sp>
        <p:nvSpPr>
          <p:cNvPr id="5" name="Slide Number Placeholder 5">
            <a:extLst>
              <a:ext uri="{FF2B5EF4-FFF2-40B4-BE49-F238E27FC236}">
                <a16:creationId xmlns:a16="http://schemas.microsoft.com/office/drawing/2014/main" xmlns="" id="{F2120265-49F7-4C5F-856B-5C7C9D453B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190B74-559A-4005-A1CB-EE85C879896F}"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7" name="Rectangle 3">
            <a:extLst>
              <a:ext uri="{FF2B5EF4-FFF2-40B4-BE49-F238E27FC236}">
                <a16:creationId xmlns:a16="http://schemas.microsoft.com/office/drawing/2014/main" xmlns="" id="{57C09C71-1B56-44F0-A24A-99B5E06824D8}"/>
              </a:ext>
            </a:extLst>
          </p:cNvPr>
          <p:cNvSpPr txBox="1">
            <a:spLocks noChangeArrowheads="1"/>
          </p:cNvSpPr>
          <p:nvPr/>
        </p:nvSpPr>
        <p:spPr>
          <a:xfrm>
            <a:off x="6096000" y="1857954"/>
            <a:ext cx="5622234" cy="402412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700" b="0" i="0" u="none" strike="noStrike" kern="1200" cap="none" spc="0" normalizeH="0" baseline="0" noProof="0" dirty="0">
                <a:ln>
                  <a:noFill/>
                </a:ln>
                <a:solidFill>
                  <a:prstClr val="white"/>
                </a:solidFill>
                <a:effectLst/>
                <a:uLnTx/>
                <a:uFillTx/>
                <a:latin typeface="Century Gothic" panose="020B0502020202020204"/>
                <a:ea typeface="+mn-ea"/>
                <a:cs typeface="+mn-cs"/>
              </a:rPr>
              <a:t>Lead is found in products such 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700" b="0" i="0" u="none" strike="noStrike" kern="1200" cap="none" spc="0" normalizeH="0" baseline="0" noProof="0" dirty="0">
                <a:ln>
                  <a:noFill/>
                </a:ln>
                <a:solidFill>
                  <a:prstClr val="white"/>
                </a:solidFill>
                <a:effectLst/>
                <a:uLnTx/>
                <a:uFillTx/>
                <a:latin typeface="Century Gothic" panose="020B0502020202020204"/>
                <a:ea typeface="+mn-ea"/>
                <a:cs typeface="+mn-cs"/>
              </a:rPr>
              <a:t>Flame-torch cutting, welding, the use of heat guns, sanding, scraping and grinding.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700" b="0" i="0" u="none" strike="noStrike" kern="1200" cap="none" spc="0" normalizeH="0" baseline="0" noProof="0" dirty="0">
                <a:ln>
                  <a:noFill/>
                </a:ln>
                <a:solidFill>
                  <a:prstClr val="white"/>
                </a:solidFill>
                <a:effectLst/>
                <a:uLnTx/>
                <a:uFillTx/>
                <a:latin typeface="Century Gothic" panose="020B0502020202020204"/>
                <a:ea typeface="+mn-ea"/>
                <a:cs typeface="+mn-cs"/>
              </a:rPr>
              <a:t>Abrasive blasting of bridges and other structures containing lead-based paints.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700" b="0" i="0" u="none" strike="noStrike" kern="1200" cap="none" spc="0" normalizeH="0" baseline="0" noProof="0" dirty="0">
                <a:ln>
                  <a:noFill/>
                </a:ln>
                <a:solidFill>
                  <a:prstClr val="white"/>
                </a:solidFill>
                <a:effectLst/>
                <a:uLnTx/>
                <a:uFillTx/>
                <a:latin typeface="Century Gothic" panose="020B0502020202020204"/>
                <a:ea typeface="+mn-ea"/>
                <a:cs typeface="+mn-cs"/>
              </a:rPr>
              <a:t>Use of torches and heat guns, and sanding, scraping, and grinding lead-based paint surfaces.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700" b="0" i="0" u="none" strike="noStrike" kern="1200" cap="none" spc="0" normalizeH="0" baseline="0" noProof="0" dirty="0">
                <a:ln>
                  <a:noFill/>
                </a:ln>
                <a:solidFill>
                  <a:prstClr val="white"/>
                </a:solidFill>
                <a:effectLst/>
                <a:uLnTx/>
                <a:uFillTx/>
                <a:latin typeface="Century Gothic" panose="020B0502020202020204"/>
                <a:ea typeface="+mn-ea"/>
                <a:cs typeface="+mn-cs"/>
              </a:rPr>
              <a:t>Maintaining process equipment or exhaust duct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5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4497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xmlns="" id="{076299B7-D786-45A1-8740-4C781F365A1E}"/>
              </a:ext>
            </a:extLst>
          </p:cNvPr>
          <p:cNvSpPr>
            <a:spLocks noGrp="1" noChangeArrowheads="1"/>
          </p:cNvSpPr>
          <p:nvPr>
            <p:ph type="title"/>
          </p:nvPr>
        </p:nvSpPr>
        <p:spPr>
          <a:xfrm>
            <a:off x="3226904" y="640106"/>
            <a:ext cx="8610600" cy="891210"/>
          </a:xfrm>
        </p:spPr>
        <p:txBody>
          <a:bodyPr/>
          <a:lstStyle/>
          <a:p>
            <a:r>
              <a:rPr lang="en-US" altLang="en-US" dirty="0"/>
              <a:t>Airborne Exposure</a:t>
            </a:r>
          </a:p>
        </p:txBody>
      </p:sp>
      <p:sp>
        <p:nvSpPr>
          <p:cNvPr id="154627" name="Rectangle 3">
            <a:extLst>
              <a:ext uri="{FF2B5EF4-FFF2-40B4-BE49-F238E27FC236}">
                <a16:creationId xmlns:a16="http://schemas.microsoft.com/office/drawing/2014/main" xmlns="" id="{5C485B7B-4947-4016-897B-847FD4F0A0D8}"/>
              </a:ext>
            </a:extLst>
          </p:cNvPr>
          <p:cNvSpPr>
            <a:spLocks noGrp="1" noChangeArrowheads="1"/>
          </p:cNvSpPr>
          <p:nvPr>
            <p:ph idx="1"/>
          </p:nvPr>
        </p:nvSpPr>
        <p:spPr>
          <a:xfrm>
            <a:off x="543339" y="1790422"/>
            <a:ext cx="5104426" cy="4686578"/>
          </a:xfrm>
        </p:spPr>
        <p:txBody>
          <a:bodyPr>
            <a:normAutofit lnSpcReduction="10000"/>
          </a:bodyPr>
          <a:lstStyle/>
          <a:p>
            <a:pPr marL="0" indent="0">
              <a:buNone/>
            </a:pPr>
            <a:r>
              <a:rPr lang="en-US" altLang="en-US" sz="2400" dirty="0"/>
              <a:t>ASBESTOS</a:t>
            </a:r>
          </a:p>
          <a:p>
            <a:r>
              <a:rPr lang="en-US" sz="2400" dirty="0"/>
              <a:t>Asbestos is dangerous because it has the ability to break down into microscopically thin fibers. These fibers are so small they can remain airborne for days after they were initially disturbed.</a:t>
            </a:r>
          </a:p>
          <a:p>
            <a:r>
              <a:rPr lang="en-US" altLang="en-US" sz="2400" dirty="0"/>
              <a:t>Structures built prior to 1980 could likely have asbestos.</a:t>
            </a:r>
          </a:p>
          <a:p>
            <a:r>
              <a:rPr lang="en-US" altLang="en-US" sz="2400" dirty="0"/>
              <a:t>Thermal system insulation is of the greatest concern for worker exposure. </a:t>
            </a:r>
          </a:p>
        </p:txBody>
      </p:sp>
      <p:sp>
        <p:nvSpPr>
          <p:cNvPr id="5" name="Slide Number Placeholder 5">
            <a:extLst>
              <a:ext uri="{FF2B5EF4-FFF2-40B4-BE49-F238E27FC236}">
                <a16:creationId xmlns:a16="http://schemas.microsoft.com/office/drawing/2014/main" xmlns="" id="{F2120265-49F7-4C5F-856B-5C7C9D453B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190B74-559A-4005-A1CB-EE85C879896F}"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8" name="Rectangle 3">
            <a:extLst>
              <a:ext uri="{FF2B5EF4-FFF2-40B4-BE49-F238E27FC236}">
                <a16:creationId xmlns:a16="http://schemas.microsoft.com/office/drawing/2014/main" xmlns="" id="{2A10C616-724D-4D2B-8E6D-79A90C55CB5F}"/>
              </a:ext>
            </a:extLst>
          </p:cNvPr>
          <p:cNvSpPr txBox="1">
            <a:spLocks noChangeArrowheads="1"/>
          </p:cNvSpPr>
          <p:nvPr/>
        </p:nvSpPr>
        <p:spPr>
          <a:xfrm>
            <a:off x="6279321" y="1790422"/>
            <a:ext cx="4967357" cy="4686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Asbestos is found in products such as: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Sprayed-on fireproofing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Pipe insulation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Floor tiles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Cement pipe and sheet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Roofing felts and shingles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Ceiling tiles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Fire-resistant drywall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Drywall joint compounds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Acoustical products </a:t>
            </a:r>
          </a:p>
        </p:txBody>
      </p:sp>
    </p:spTree>
    <p:extLst>
      <p:ext uri="{BB962C8B-B14F-4D97-AF65-F5344CB8AC3E}">
        <p14:creationId xmlns:p14="http://schemas.microsoft.com/office/powerpoint/2010/main" val="290653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55B1B847-DD68-4A2B-8CEF-8E44CA997B8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E7A52D-63EE-4049-AB7A-67AF6681337B}" type="slidenum">
              <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7" name="Rectangle 3">
            <a:extLst>
              <a:ext uri="{FF2B5EF4-FFF2-40B4-BE49-F238E27FC236}">
                <a16:creationId xmlns:a16="http://schemas.microsoft.com/office/drawing/2014/main" xmlns="" id="{07339E80-C731-4A68-A223-9029B03F87CF}"/>
              </a:ext>
            </a:extLst>
          </p:cNvPr>
          <p:cNvSpPr txBox="1">
            <a:spLocks noChangeArrowheads="1"/>
          </p:cNvSpPr>
          <p:nvPr/>
        </p:nvSpPr>
        <p:spPr>
          <a:xfrm>
            <a:off x="954156" y="2057401"/>
            <a:ext cx="5234609"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500" b="0" i="0" u="none" strike="noStrike" kern="1200" cap="none" spc="0" normalizeH="0" baseline="0" noProof="0" dirty="0">
                <a:ln>
                  <a:noFill/>
                </a:ln>
                <a:solidFill>
                  <a:prstClr val="white"/>
                </a:solidFill>
                <a:effectLst/>
                <a:uLnTx/>
                <a:uFillTx/>
                <a:latin typeface="Century Gothic" panose="020B0502020202020204"/>
                <a:ea typeface="+mn-ea"/>
                <a:cs typeface="+mn-cs"/>
              </a:rPr>
              <a:t>SILICA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500" b="0" i="0" u="none" strike="noStrike" kern="1200" cap="none" spc="0" normalizeH="0" baseline="0" noProof="0" dirty="0">
                <a:ln>
                  <a:noFill/>
                </a:ln>
                <a:solidFill>
                  <a:prstClr val="white"/>
                </a:solidFill>
                <a:effectLst/>
                <a:uLnTx/>
                <a:uFillTx/>
                <a:latin typeface="Century Gothic" panose="020B0502020202020204"/>
                <a:ea typeface="+mn-ea"/>
                <a:cs typeface="+mn-cs"/>
              </a:rPr>
              <a:t>Silica hazards are typically found in the sand blasting, concrete cutting, crushing, grading and demolition.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500" b="0" i="0" u="none" strike="noStrike" kern="1200" cap="none" spc="0" normalizeH="0" baseline="0" noProof="0" dirty="0">
                <a:ln>
                  <a:noFill/>
                </a:ln>
                <a:solidFill>
                  <a:prstClr val="white"/>
                </a:solidFill>
                <a:effectLst/>
                <a:uLnTx/>
                <a:uFillTx/>
                <a:latin typeface="Century Gothic" panose="020B0502020202020204"/>
                <a:ea typeface="+mn-ea"/>
                <a:cs typeface="+mn-cs"/>
              </a:rPr>
              <a:t>Visible dust is often a good indicator of Silica.</a:t>
            </a:r>
          </a:p>
        </p:txBody>
      </p:sp>
      <p:sp>
        <p:nvSpPr>
          <p:cNvPr id="8" name="Rectangle 2">
            <a:extLst>
              <a:ext uri="{FF2B5EF4-FFF2-40B4-BE49-F238E27FC236}">
                <a16:creationId xmlns:a16="http://schemas.microsoft.com/office/drawing/2014/main" xmlns="" id="{7FE916DA-4042-4D75-90D4-A7DE5A517FFC}"/>
              </a:ext>
            </a:extLst>
          </p:cNvPr>
          <p:cNvSpPr txBox="1">
            <a:spLocks noChangeArrowheads="1"/>
          </p:cNvSpPr>
          <p:nvPr/>
        </p:nvSpPr>
        <p:spPr>
          <a:xfrm>
            <a:off x="3226904" y="640106"/>
            <a:ext cx="8610600" cy="89121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n-US" sz="4000" b="0" i="0" u="none" strike="noStrike" kern="1200" cap="all" spc="0" normalizeH="0" baseline="0" noProof="0" dirty="0">
                <a:ln>
                  <a:noFill/>
                </a:ln>
                <a:solidFill>
                  <a:prstClr val="white"/>
                </a:solidFill>
                <a:effectLst/>
                <a:uLnTx/>
                <a:uFillTx/>
                <a:latin typeface="Century Gothic" panose="020B0502020202020204"/>
                <a:ea typeface="+mj-ea"/>
                <a:cs typeface="+mj-cs"/>
              </a:rPr>
              <a:t>Airborne Exposure</a:t>
            </a:r>
          </a:p>
        </p:txBody>
      </p:sp>
      <p:pic>
        <p:nvPicPr>
          <p:cNvPr id="9" name="Picture 8">
            <a:extLst>
              <a:ext uri="{FF2B5EF4-FFF2-40B4-BE49-F238E27FC236}">
                <a16:creationId xmlns:a16="http://schemas.microsoft.com/office/drawing/2014/main" xmlns="" id="{7F03A4A5-28C8-4D14-B3D8-636C39C580C2}"/>
              </a:ext>
            </a:extLst>
          </p:cNvPr>
          <p:cNvPicPr>
            <a:picLocks noChangeAspect="1"/>
          </p:cNvPicPr>
          <p:nvPr/>
        </p:nvPicPr>
        <p:blipFill>
          <a:blip r:embed="rId2"/>
          <a:stretch>
            <a:fillRect/>
          </a:stretch>
        </p:blipFill>
        <p:spPr>
          <a:xfrm>
            <a:off x="6210477" y="2032275"/>
            <a:ext cx="5295723" cy="3524063"/>
          </a:xfrm>
          <a:prstGeom prst="rect">
            <a:avLst/>
          </a:prstGeom>
        </p:spPr>
      </p:pic>
      <p:pic>
        <p:nvPicPr>
          <p:cNvPr id="11" name="Picture 10">
            <a:extLst>
              <a:ext uri="{FF2B5EF4-FFF2-40B4-BE49-F238E27FC236}">
                <a16:creationId xmlns:a16="http://schemas.microsoft.com/office/drawing/2014/main" xmlns="" id="{D201359A-4591-43B9-9988-189DEC225B92}"/>
              </a:ext>
            </a:extLst>
          </p:cNvPr>
          <p:cNvPicPr>
            <a:picLocks noChangeAspect="1"/>
          </p:cNvPicPr>
          <p:nvPr/>
        </p:nvPicPr>
        <p:blipFill>
          <a:blip r:embed="rId3"/>
          <a:stretch>
            <a:fillRect/>
          </a:stretch>
        </p:blipFill>
        <p:spPr>
          <a:xfrm>
            <a:off x="6170002" y="1970100"/>
            <a:ext cx="5376670" cy="3597481"/>
          </a:xfrm>
          <a:prstGeom prst="rect">
            <a:avLst/>
          </a:prstGeom>
        </p:spPr>
      </p:pic>
      <p:sp>
        <p:nvSpPr>
          <p:cNvPr id="12" name="TextBox 11">
            <a:extLst>
              <a:ext uri="{FF2B5EF4-FFF2-40B4-BE49-F238E27FC236}">
                <a16:creationId xmlns:a16="http://schemas.microsoft.com/office/drawing/2014/main" xmlns="" id="{C4745BB8-A0DC-4A9C-82AF-854522DF5C26}"/>
              </a:ext>
            </a:extLst>
          </p:cNvPr>
          <p:cNvSpPr txBox="1"/>
          <p:nvPr/>
        </p:nvSpPr>
        <p:spPr>
          <a:xfrm>
            <a:off x="7367468" y="5687964"/>
            <a:ext cx="29817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rPr>
              <a:t>Click for safe operations</a:t>
            </a:r>
          </a:p>
        </p:txBody>
      </p:sp>
      <p:pic>
        <p:nvPicPr>
          <p:cNvPr id="14" name="Picture 13">
            <a:extLst>
              <a:ext uri="{FF2B5EF4-FFF2-40B4-BE49-F238E27FC236}">
                <a16:creationId xmlns:a16="http://schemas.microsoft.com/office/drawing/2014/main" xmlns="" id="{B5AEA4D7-ACFC-4832-82A5-0FC2E8F8E148}"/>
              </a:ext>
            </a:extLst>
          </p:cNvPr>
          <p:cNvPicPr>
            <a:picLocks noChangeAspect="1"/>
          </p:cNvPicPr>
          <p:nvPr/>
        </p:nvPicPr>
        <p:blipFill>
          <a:blip r:embed="rId4"/>
          <a:stretch>
            <a:fillRect/>
          </a:stretch>
        </p:blipFill>
        <p:spPr>
          <a:xfrm>
            <a:off x="6096000" y="1756044"/>
            <a:ext cx="5538014" cy="3931920"/>
          </a:xfrm>
          <a:prstGeom prst="rect">
            <a:avLst/>
          </a:prstGeom>
        </p:spPr>
      </p:pic>
    </p:spTree>
    <p:extLst>
      <p:ext uri="{BB962C8B-B14F-4D97-AF65-F5344CB8AC3E}">
        <p14:creationId xmlns:p14="http://schemas.microsoft.com/office/powerpoint/2010/main" val="250696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243D6284-819B-49CB-8688-FD547ADFF74F}"/>
              </a:ext>
            </a:extLst>
          </p:cNvPr>
          <p:cNvPicPr>
            <a:picLocks noChangeAspect="1"/>
          </p:cNvPicPr>
          <p:nvPr/>
        </p:nvPicPr>
        <p:blipFill>
          <a:blip r:embed="rId2"/>
          <a:stretch>
            <a:fillRect/>
          </a:stretch>
        </p:blipFill>
        <p:spPr>
          <a:xfrm>
            <a:off x="490220" y="2654615"/>
            <a:ext cx="4521200" cy="2475357"/>
          </a:xfrm>
          <a:prstGeom prst="rect">
            <a:avLst/>
          </a:prstGeom>
        </p:spPr>
      </p:pic>
      <p:sp>
        <p:nvSpPr>
          <p:cNvPr id="157698" name="Rectangle 2">
            <a:extLst>
              <a:ext uri="{FF2B5EF4-FFF2-40B4-BE49-F238E27FC236}">
                <a16:creationId xmlns:a16="http://schemas.microsoft.com/office/drawing/2014/main" xmlns="" id="{88DDE6EB-2670-44AA-9855-C273DF1368F7}"/>
              </a:ext>
            </a:extLst>
          </p:cNvPr>
          <p:cNvSpPr>
            <a:spLocks noGrp="1" noChangeArrowheads="1"/>
          </p:cNvSpPr>
          <p:nvPr>
            <p:ph type="title"/>
          </p:nvPr>
        </p:nvSpPr>
        <p:spPr/>
        <p:txBody>
          <a:bodyPr vert="horz" lIns="91440" tIns="45720" rIns="91440" bIns="45720" rtlCol="0" anchor="ctr">
            <a:normAutofit/>
          </a:bodyPr>
          <a:lstStyle/>
          <a:p>
            <a:r>
              <a:rPr lang="en-US" altLang="en-US" kern="1200" cap="all" baseline="0" dirty="0">
                <a:solidFill>
                  <a:schemeClr val="tx1"/>
                </a:solidFill>
                <a:latin typeface="+mj-lt"/>
                <a:ea typeface="+mj-ea"/>
                <a:cs typeface="+mj-cs"/>
              </a:rPr>
              <a:t>AIRBORNE Exposure</a:t>
            </a:r>
          </a:p>
        </p:txBody>
      </p:sp>
      <p:sp>
        <p:nvSpPr>
          <p:cNvPr id="5" name="Slide Number Placeholder 5">
            <a:extLst>
              <a:ext uri="{FF2B5EF4-FFF2-40B4-BE49-F238E27FC236}">
                <a16:creationId xmlns:a16="http://schemas.microsoft.com/office/drawing/2014/main" xmlns="" id="{2B678446-58BF-4F61-9DB5-DDF783D77154}"/>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6826CB4-CAD5-44F3-8A58-2621E786E321}" type="slidenum">
              <a:rPr kumimoji="0" lang="en-US" altLang="en-US" sz="105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8</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10" name="Rectangle 3">
            <a:extLst>
              <a:ext uri="{FF2B5EF4-FFF2-40B4-BE49-F238E27FC236}">
                <a16:creationId xmlns:a16="http://schemas.microsoft.com/office/drawing/2014/main" xmlns="" id="{B8A7CA52-3E5C-4250-BB88-0C1ACF42EC10}"/>
              </a:ext>
            </a:extLst>
          </p:cNvPr>
          <p:cNvSpPr txBox="1">
            <a:spLocks noChangeArrowheads="1"/>
          </p:cNvSpPr>
          <p:nvPr/>
        </p:nvSpPr>
        <p:spPr>
          <a:xfrm>
            <a:off x="5854700" y="2654615"/>
            <a:ext cx="58166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CARBON MONOXIDE (CO)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Not typically a result of the disaster.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Primary Source: Incomplete combustion of organic materials.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Gasoline fueled combustion engine.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Commonly found in generators, light towers, dewatering operations and idle vehicles.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525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11F6BD8-94E7-4947-8B2F-DEC4D3C8564B}"/>
              </a:ext>
            </a:extLst>
          </p:cNvPr>
          <p:cNvPicPr>
            <a:picLocks noChangeAspect="1"/>
          </p:cNvPicPr>
          <p:nvPr/>
        </p:nvPicPr>
        <p:blipFill rotWithShape="1">
          <a:blip r:embed="rId2"/>
          <a:srcRect r="35982"/>
          <a:stretch/>
        </p:blipFill>
        <p:spPr>
          <a:xfrm>
            <a:off x="6985000" y="2501159"/>
            <a:ext cx="4521200" cy="3410926"/>
          </a:xfrm>
          <a:prstGeom prst="rect">
            <a:avLst/>
          </a:prstGeom>
        </p:spPr>
      </p:pic>
      <p:sp>
        <p:nvSpPr>
          <p:cNvPr id="157698" name="Rectangle 2">
            <a:extLst>
              <a:ext uri="{FF2B5EF4-FFF2-40B4-BE49-F238E27FC236}">
                <a16:creationId xmlns:a16="http://schemas.microsoft.com/office/drawing/2014/main" xmlns="" id="{88DDE6EB-2670-44AA-9855-C273DF1368F7}"/>
              </a:ext>
            </a:extLst>
          </p:cNvPr>
          <p:cNvSpPr>
            <a:spLocks noGrp="1" noChangeArrowheads="1"/>
          </p:cNvSpPr>
          <p:nvPr>
            <p:ph type="title"/>
          </p:nvPr>
        </p:nvSpPr>
        <p:spPr/>
        <p:txBody>
          <a:bodyPr vert="horz" lIns="91440" tIns="45720" rIns="91440" bIns="45720" rtlCol="0" anchor="ctr">
            <a:normAutofit/>
          </a:bodyPr>
          <a:lstStyle/>
          <a:p>
            <a:r>
              <a:rPr lang="en-US" altLang="en-US"/>
              <a:t>PHYSICAL</a:t>
            </a:r>
          </a:p>
        </p:txBody>
      </p:sp>
      <p:sp>
        <p:nvSpPr>
          <p:cNvPr id="5" name="Slide Number Placeholder 5">
            <a:extLst>
              <a:ext uri="{FF2B5EF4-FFF2-40B4-BE49-F238E27FC236}">
                <a16:creationId xmlns:a16="http://schemas.microsoft.com/office/drawing/2014/main" xmlns="" id="{2B678446-58BF-4F61-9DB5-DDF783D77154}"/>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6826CB4-CAD5-44F3-8A58-2621E786E321}" type="slidenum">
              <a:rPr kumimoji="0" lang="en-US" altLang="en-US" sz="105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9</a:t>
            </a:fld>
            <a:endParaRPr kumimoji="0" lang="en-US" alt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10" name="Rectangle 3">
            <a:extLst>
              <a:ext uri="{FF2B5EF4-FFF2-40B4-BE49-F238E27FC236}">
                <a16:creationId xmlns:a16="http://schemas.microsoft.com/office/drawing/2014/main" xmlns="" id="{B8A7CA52-3E5C-4250-BB88-0C1ACF42EC10}"/>
              </a:ext>
            </a:extLst>
          </p:cNvPr>
          <p:cNvSpPr txBox="1">
            <a:spLocks noChangeArrowheads="1"/>
          </p:cNvSpPr>
          <p:nvPr/>
        </p:nvSpPr>
        <p:spPr>
          <a:xfrm>
            <a:off x="677333" y="2194560"/>
            <a:ext cx="58166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Physical</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Excessive levels of noise, vibrations and extremes of temperature and fatigue.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17221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Disaster Site Worker Safety&amp;quot;&quot;/&gt;&lt;property id=&quot;20307&quot; value=&quot;257&quot;/&gt;&lt;/object&gt;&lt;object type=&quot;3&quot; unique_id=&quot;10004&quot;&gt;&lt;property id=&quot;20148&quot; value=&quot;5&quot;/&gt;&lt;property id=&quot;20300&quot; value=&quot;Slide 2 - &amp;quot;Objectives&amp;quot;&quot;/&gt;&lt;property id=&quot;20307&quot; value=&quot;258&quot;/&gt;&lt;/object&gt;&lt;object type=&quot;3&quot; unique_id=&quot;10005&quot;&gt;&lt;property id=&quot;20148&quot; value=&quot;5&quot;/&gt;&lt;property id=&quot;20300&quot; value=&quot;Slide 3 - &amp;quot;Routes of Entry&amp;quot;&quot;/&gt;&lt;property id=&quot;20307&quot; value=&quot;259&quot;/&gt;&lt;/object&gt;&lt;object type=&quot;3&quot; unique_id=&quot;10006&quot;&gt;&lt;property id=&quot;20148&quot; value=&quot;5&quot;/&gt;&lt;property id=&quot;20300&quot; value=&quot;Slide 4 - &amp;quot;chemical&amp;quot;&quot;/&gt;&lt;property id=&quot;20307&quot; value=&quot;260&quot;/&gt;&lt;/object&gt;&lt;object type=&quot;3&quot; unique_id=&quot;10007&quot;&gt;&lt;property id=&quot;20148&quot; value=&quot;5&quot;/&gt;&lt;property id=&quot;20300&quot; value=&quot;Slide 5 - &amp;quot;Airborne Exposure&amp;quot;&quot;/&gt;&lt;property id=&quot;20307&quot; value=&quot;261&quot;/&gt;&lt;/object&gt;&lt;object type=&quot;3&quot; unique_id=&quot;10008&quot;&gt;&lt;property id=&quot;20148&quot; value=&quot;5&quot;/&gt;&lt;property id=&quot;20300&quot; value=&quot;Slide 6 - &amp;quot;Airborne Exposure&amp;quot;&quot;/&gt;&lt;property id=&quot;20307&quot; value=&quot;262&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 - &amp;quot;AIRBORNE Exposure&amp;quot;&quot;/&gt;&lt;property id=&quot;20307&quot; value=&quot;264&quot;/&gt;&lt;/object&gt;&lt;object type=&quot;3&quot; unique_id=&quot;10011&quot;&gt;&lt;property id=&quot;20148&quot; value=&quot;5&quot;/&gt;&lt;property id=&quot;20300&quot; value=&quot;Slide 9 - &amp;quot;PHYSICAL&amp;quot;&quot;/&gt;&lt;property id=&quot;20307&quot; value=&quot;265&quot;/&gt;&lt;/object&gt;&lt;object type=&quot;3&quot; unique_id=&quot;10012&quot;&gt;&lt;property id=&quot;20148&quot; value=&quot;5&quot;/&gt;&lt;property id=&quot;20300&quot; value=&quot;Slide 10 - &amp;quot;noise&amp;quot;&quot;/&gt;&lt;property id=&quot;20307&quot; value=&quot;266&quot;/&gt;&lt;/object&gt;&lt;object type=&quot;3&quot; unique_id=&quot;10013&quot;&gt;&lt;property id=&quot;20148&quot; value=&quot;5&quot;/&gt;&lt;property id=&quot;20300&quot; value=&quot;Slide 11 - &amp;quot;noise&amp;quot;&quot;/&gt;&lt;property id=&quot;20307&quot; value=&quot;267&quot;/&gt;&lt;/object&gt;&lt;object type=&quot;3&quot; unique_id=&quot;10014&quot;&gt;&lt;property id=&quot;20148&quot; value=&quot;5&quot;/&gt;&lt;property id=&quot;20300&quot; value=&quot;Slide 12 - &amp;quot;Vibration&amp;quot;&quot;/&gt;&lt;property id=&quot;20307&quot; value=&quot;268&quot;/&gt;&lt;/object&gt;&lt;object type=&quot;3&quot; unique_id=&quot;10015&quot;&gt;&lt;property id=&quot;20148&quot; value=&quot;5&quot;/&gt;&lt;property id=&quot;20300&quot; value=&quot;Slide 13 - &amp;quot;HAVS Symptoms&amp;quot;&quot;/&gt;&lt;property id=&quot;20307&quot; value=&quot;269&quot;/&gt;&lt;/object&gt;&lt;object type=&quot;3&quot; unique_id=&quot;10016&quot;&gt;&lt;property id=&quot;20148&quot; value=&quot;5&quot;/&gt;&lt;property id=&quot;20300&quot; value=&quot;Slide 14 - &amp;quot;Heat stress&amp;quot;&quot;/&gt;&lt;property id=&quot;20307&quot; value=&quot;270&quot;/&gt;&lt;/object&gt;&lt;object type=&quot;3&quot; unique_id=&quot;10017&quot;&gt;&lt;property id=&quot;20148&quot; value=&quot;5&quot;/&gt;&lt;property id=&quot;20300&quot; value=&quot;Slide 15 - &amp;quot;HEAT INDEX&amp;quot;&quot;/&gt;&lt;property id=&quot;20307&quot; value=&quot;271&quot;/&gt;&lt;/object&gt;&lt;object type=&quot;3&quot; unique_id=&quot;10018&quot;&gt;&lt;property id=&quot;20148&quot; value=&quot;5&quot;/&gt;&lt;property id=&quot;20300&quot; value=&quot;Slide 16 - &amp;quot;Cold Stress&amp;quot;&quot;/&gt;&lt;property id=&quot;20307&quot; value=&quot;272&quot;/&gt;&lt;/object&gt;&lt;object type=&quot;3&quot; unique_id=&quot;10019&quot;&gt;&lt;property id=&quot;20148&quot; value=&quot;5&quot;/&gt;&lt;property id=&quot;20300&quot; value=&quot;Slide 17 - &amp;quot;Cold Stress&amp;quot;&quot;/&gt;&lt;property id=&quot;20307&quot; value=&quot;273&quot;/&gt;&lt;/object&gt;&lt;object type=&quot;3&quot; unique_id=&quot;10020&quot;&gt;&lt;property id=&quot;20148&quot; value=&quot;5&quot;/&gt;&lt;property id=&quot;20300&quot; value=&quot;Slide 18 - &amp;quot;Fatigue&amp;quot;&quot;/&gt;&lt;property id=&quot;20307&quot; value=&quot;274&quot;/&gt;&lt;/object&gt;&lt;object type=&quot;3&quot; unique_id=&quot;10021&quot;&gt;&lt;property id=&quot;20148&quot; value=&quot;5&quot;/&gt;&lt;property id=&quot;20300&quot; value=&quot;Slide 19 - &amp;quot;Fatigue&amp;quot;&quot;/&gt;&lt;property id=&quot;20307&quot; value=&quot;275&quot;/&gt;&lt;/object&gt;&lt;object type=&quot;3&quot; unique_id=&quot;10022&quot;&gt;&lt;property id=&quot;20148&quot; value=&quot;5&quot;/&gt;&lt;property id=&quot;20300&quot; value=&quot;Slide 20 - &amp;quot;Impacts of Fatigue&amp;quot;&quot;/&gt;&lt;property id=&quot;20307&quot; value=&quot;276&quot;/&gt;&lt;/object&gt;&lt;object type=&quot;3&quot; unique_id=&quot;10023&quot;&gt;&lt;property id=&quot;20148&quot; value=&quot;5&quot;/&gt;&lt;property id=&quot;20300&quot; value=&quot;Slide 22&quot;/&gt;&lt;property id=&quot;20307&quot; value=&quot;277&quot;/&gt;&lt;/object&gt;&lt;object type=&quot;3&quot; unique_id=&quot;10024&quot;&gt;&lt;property id=&quot;20148&quot; value=&quot;5&quot;/&gt;&lt;property id=&quot;20300&quot; value=&quot;Slide 23 - &amp;quot;Biological&amp;quot;&quot;/&gt;&lt;property id=&quot;20307&quot; value=&quot;278&quot;/&gt;&lt;/object&gt;&lt;object type=&quot;3&quot; unique_id=&quot;10025&quot;&gt;&lt;property id=&quot;20148&quot; value=&quot;5&quot;/&gt;&lt;property id=&quot;20300&quot; value=&quot;Slide 24 - &amp;quot;Biological&amp;quot;&quot;/&gt;&lt;property id=&quot;20307&quot; value=&quot;279&quot;/&gt;&lt;/object&gt;&lt;object type=&quot;3&quot; unique_id=&quot;10026&quot;&gt;&lt;property id=&quot;20148&quot; value=&quot;5&quot;/&gt;&lt;property id=&quot;20300&quot; value=&quot;Slide 25&quot;/&gt;&lt;property id=&quot;20307&quot; value=&quot;280&quot;/&gt;&lt;/object&gt;&lt;object type=&quot;3&quot; unique_id=&quot;10027&quot;&gt;&lt;property id=&quot;20148&quot; value=&quot;5&quot;/&gt;&lt;property id=&quot;20300&quot; value=&quot;Slide 26&quot;/&gt;&lt;property id=&quot;20307&quot; value=&quot;281&quot;/&gt;&lt;/object&gt;&lt;object type=&quot;3&quot; unique_id=&quot;10028&quot;&gt;&lt;property id=&quot;20148&quot; value=&quot;5&quot;/&gt;&lt;property id=&quot;20300&quot; value=&quot;Slide 27 - &amp;quot;biological&amp;quot;&quot;/&gt;&lt;property id=&quot;20307&quot; value=&quot;282&quot;/&gt;&lt;/object&gt;&lt;object type=&quot;3&quot; unique_id=&quot;10029&quot;&gt;&lt;property id=&quot;20148&quot; value=&quot;5&quot;/&gt;&lt;property id=&quot;20300&quot; value=&quot;Slide 28&quot;/&gt;&lt;property id=&quot;20307&quot; value=&quot;283&quot;/&gt;&lt;/object&gt;&lt;object type=&quot;3&quot; unique_id=&quot;10030&quot;&gt;&lt;property id=&quot;20148&quot; value=&quot;5&quot;/&gt;&lt;property id=&quot;20300&quot; value=&quot;Slide 29 - &amp;quot;biological&amp;quot;&quot;/&gt;&lt;property id=&quot;20307&quot; value=&quot;284&quot;/&gt;&lt;/object&gt;&lt;object type=&quot;3&quot; unique_id=&quot;10031&quot;&gt;&lt;property id=&quot;20148&quot; value=&quot;5&quot;/&gt;&lt;property id=&quot;20300&quot; value=&quot;Slide 30 - &amp;quot;biological&amp;quot;&quot;/&gt;&lt;property id=&quot;20307&quot; value=&quot;285&quot;/&gt;&lt;/object&gt;&lt;object type=&quot;3&quot; unique_id=&quot;10032&quot;&gt;&lt;property id=&quot;20148&quot; value=&quot;5&quot;/&gt;&lt;property id=&quot;20300&quot; value=&quot;Slide 31 - &amp;quot;biological&amp;quot;&quot;/&gt;&lt;property id=&quot;20307&quot; value=&quot;286&quot;/&gt;&lt;/object&gt;&lt;object type=&quot;3&quot; unique_id=&quot;10033&quot;&gt;&lt;property id=&quot;20148&quot; value=&quot;5&quot;/&gt;&lt;property id=&quot;20300&quot; value=&quot;Slide 32&quot;/&gt;&lt;property id=&quot;20307&quot; value=&quot;287&quot;/&gt;&lt;/object&gt;&lt;object type=&quot;3&quot; unique_id=&quot;10034&quot;&gt;&lt;property id=&quot;20148&quot; value=&quot;5&quot;/&gt;&lt;property id=&quot;20300&quot; value=&quot;Slide 33&quot;/&gt;&lt;property id=&quot;20307&quot; value=&quot;288&quot;/&gt;&lt;/object&gt;&lt;object type=&quot;3&quot; unique_id=&quot;10035&quot;&gt;&lt;property id=&quot;20148&quot; value=&quot;5&quot;/&gt;&lt;property id=&quot;20300&quot; value=&quot;Slide 34 - &amp;quot;Ergonomics&amp;quot;&quot;/&gt;&lt;property id=&quot;20307&quot; value=&quot;289&quot;/&gt;&lt;/object&gt;&lt;object type=&quot;3&quot; unique_id=&quot;10036&quot;&gt;&lt;property id=&quot;20148&quot; value=&quot;5&quot;/&gt;&lt;property id=&quot;20300&quot; value=&quot;Slide 35 - &amp;quot;Ergonomic Hazards&amp;quot;&quot;/&gt;&lt;property id=&quot;20307&quot; value=&quot;290&quot;/&gt;&lt;/object&gt;&lt;object type=&quot;3&quot; unique_id=&quot;10037&quot;&gt;&lt;property id=&quot;20148&quot; value=&quot;5&quot;/&gt;&lt;property id=&quot;20300&quot; value=&quot;Slide 36 - &amp;quot;Review&amp;quot;&quot;/&gt;&lt;property id=&quot;20307&quot; value=&quot;291&quot;/&gt;&lt;/object&gt;&lt;object type=&quot;3&quot; unique_id=&quot;10038&quot;&gt;&lt;property id=&quot;20148&quot; value=&quot;5&quot;/&gt;&lt;property id=&quot;20300&quot; value=&quot;Slide 37 - &amp;quot;Review&amp;quot;&quot;/&gt;&lt;property id=&quot;20307&quot; value=&quot;292&quot;/&gt;&lt;/object&gt;&lt;object type=&quot;3&quot; unique_id=&quot;10039&quot;&gt;&lt;property id=&quot;20148&quot; value=&quot;5&quot;/&gt;&lt;property id=&quot;20300&quot; value=&quot;Slide 38 - &amp;quot;REVIEW - Heat stress &amp;quot;&quot;/&gt;&lt;property id=&quot;20307&quot; value=&quot;293&quot;/&gt;&lt;/object&gt;&lt;object type=&quot;3&quot; unique_id=&quot;10040&quot;&gt;&lt;property id=&quot;20148&quot; value=&quot;5&quot;/&gt;&lt;property id=&quot;20300&quot; value=&quot;Slide 39 - &amp;quot;REVIEW - Noise&amp;quot;&quot;/&gt;&lt;property id=&quot;20307&quot; value=&quot;294&quot;/&gt;&lt;/object&gt;&lt;object type=&quot;3&quot; unique_id=&quot;10041&quot;&gt;&lt;property id=&quot;20148&quot; value=&quot;5&quot;/&gt;&lt;property id=&quot;20300&quot; value=&quot;Slide 40 - &amp;quot;Dashboard&amp;quot;&quot;/&gt;&lt;property id=&quot;20307&quot; value=&quot;295&quot;/&gt;&lt;/object&gt;&lt;object type=&quot;3&quot; unique_id=&quot;10165&quot;&gt;&lt;property id=&quot;20148&quot; value=&quot;5&quot;/&gt;&lt;property id=&quot;20300&quot; value=&quot;Slide 21 - &amp;quot;Risk Assessment&amp;quot;&quot;/&gt;&lt;property id=&quot;20307&quot; value=&quot;296&quot;/&gt;&lt;/object&gt;&lt;/object&gt;&lt;object type=&quot;8&quot; unique_id=&quot;1008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2754</Words>
  <Application>Microsoft Office PowerPoint</Application>
  <PresentationFormat>Widescreen</PresentationFormat>
  <Paragraphs>440</Paragraphs>
  <Slides>40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&amp;quot</vt:lpstr>
      <vt:lpstr>Arial</vt:lpstr>
      <vt:lpstr>Calibri</vt:lpstr>
      <vt:lpstr>Century Gothic</vt:lpstr>
      <vt:lpstr>Lato</vt:lpstr>
      <vt:lpstr>Verdana</vt:lpstr>
      <vt:lpstr>Wingdings</vt:lpstr>
      <vt:lpstr>Vapor Trail</vt:lpstr>
      <vt:lpstr>Disaster Site Worker Safety</vt:lpstr>
      <vt:lpstr>Objectives</vt:lpstr>
      <vt:lpstr>Routes of Entry</vt:lpstr>
      <vt:lpstr>chemical</vt:lpstr>
      <vt:lpstr>Airborne Exposure</vt:lpstr>
      <vt:lpstr>Airborne Exposure</vt:lpstr>
      <vt:lpstr>PowerPoint Presentation</vt:lpstr>
      <vt:lpstr>AIRBORNE Exposure</vt:lpstr>
      <vt:lpstr>PHYSICAL</vt:lpstr>
      <vt:lpstr>noise</vt:lpstr>
      <vt:lpstr>noise</vt:lpstr>
      <vt:lpstr>Vibration</vt:lpstr>
      <vt:lpstr>HAVS Symptoms</vt:lpstr>
      <vt:lpstr>Heat stress</vt:lpstr>
      <vt:lpstr>HEAT INDEX</vt:lpstr>
      <vt:lpstr>Cold Stress</vt:lpstr>
      <vt:lpstr>Cold Stress</vt:lpstr>
      <vt:lpstr>Fatigue</vt:lpstr>
      <vt:lpstr>Fatigue</vt:lpstr>
      <vt:lpstr>Impacts of Fatigue</vt:lpstr>
      <vt:lpstr>Risk Assessment</vt:lpstr>
      <vt:lpstr>PowerPoint Presentation</vt:lpstr>
      <vt:lpstr>Biological</vt:lpstr>
      <vt:lpstr>Biological</vt:lpstr>
      <vt:lpstr>PowerPoint Presentation</vt:lpstr>
      <vt:lpstr>PowerPoint Presentation</vt:lpstr>
      <vt:lpstr>biological</vt:lpstr>
      <vt:lpstr>PowerPoint Presentation</vt:lpstr>
      <vt:lpstr>biological</vt:lpstr>
      <vt:lpstr>biological</vt:lpstr>
      <vt:lpstr>biological</vt:lpstr>
      <vt:lpstr>PowerPoint Presentation</vt:lpstr>
      <vt:lpstr>PowerPoint Presentation</vt:lpstr>
      <vt:lpstr>Ergonomics</vt:lpstr>
      <vt:lpstr>Ergonomic Hazards</vt:lpstr>
      <vt:lpstr>Review</vt:lpstr>
      <vt:lpstr>Review</vt:lpstr>
      <vt:lpstr>REVIEW - Heat stress </vt:lpstr>
      <vt:lpstr>REVIEW - Noise</vt:lpstr>
      <vt:lpstr>Dashboard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Site Worker Safety</dc:title>
  <dc:creator>Paul Wind</dc:creator>
  <cp:lastModifiedBy>Owner</cp:lastModifiedBy>
  <cp:revision>4</cp:revision>
  <dcterms:created xsi:type="dcterms:W3CDTF">2018-03-12T16:41:24Z</dcterms:created>
  <dcterms:modified xsi:type="dcterms:W3CDTF">2018-04-25T21:42:30Z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3241FDD0-1006-4691-84B0-3E7FD6E7DB18</vt:lpwstr>
  </property>
  <property fmtid="{D5CDD505-2E9C-101B-9397-08002B2CF9AE}" pid="3" name="ArticulatePath">
    <vt:lpwstr>MODULE 2 Health Hazards</vt:lpwstr>
  </property>
</Properties>
</file>